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19"/>
  </p:normalViewPr>
  <p:slideViewPr>
    <p:cSldViewPr snapToGrid="0" snapToObjects="1">
      <p:cViewPr varScale="1">
        <p:scale>
          <a:sx n="78" d="100"/>
          <a:sy n="78" d="100"/>
        </p:scale>
        <p:origin x="151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18E72-FC6C-4FCC-A72A-D7D5B9217DB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8354158-2B62-457E-B04F-AAEC4DAF612A}">
      <dgm:prSet/>
      <dgm:spPr/>
      <dgm:t>
        <a:bodyPr/>
        <a:lstStyle/>
        <a:p>
          <a:r>
            <a:rPr lang="en-US"/>
            <a:t>Worked with ASCP to expand eligibility requirements</a:t>
          </a:r>
        </a:p>
      </dgm:t>
    </dgm:pt>
    <dgm:pt modelId="{5AD07FB9-486A-4DA7-845A-9D36503117DE}" type="parTrans" cxnId="{D180E503-9ED8-484C-82FA-A2A20F18224E}">
      <dgm:prSet/>
      <dgm:spPr/>
      <dgm:t>
        <a:bodyPr/>
        <a:lstStyle/>
        <a:p>
          <a:endParaRPr lang="en-US"/>
        </a:p>
      </dgm:t>
    </dgm:pt>
    <dgm:pt modelId="{50970CEF-8BF1-4913-90D2-58DB6A287126}" type="sibTrans" cxnId="{D180E503-9ED8-484C-82FA-A2A20F18224E}">
      <dgm:prSet/>
      <dgm:spPr/>
      <dgm:t>
        <a:bodyPr/>
        <a:lstStyle/>
        <a:p>
          <a:endParaRPr lang="en-US"/>
        </a:p>
      </dgm:t>
    </dgm:pt>
    <dgm:pt modelId="{ABBEA4A4-105B-4665-A0FF-185DF5AF0F35}">
      <dgm:prSet/>
      <dgm:spPr/>
      <dgm:t>
        <a:bodyPr/>
        <a:lstStyle/>
        <a:p>
          <a:r>
            <a:rPr lang="en-US"/>
            <a:t>Previously limited to hospital labs accredited by The Joint Commission</a:t>
          </a:r>
        </a:p>
      </dgm:t>
    </dgm:pt>
    <dgm:pt modelId="{F3D88F88-8DAC-44BB-980B-2ACD3B46FA31}" type="parTrans" cxnId="{7FF9B58A-3976-4902-A790-CD383A981BEE}">
      <dgm:prSet/>
      <dgm:spPr/>
      <dgm:t>
        <a:bodyPr/>
        <a:lstStyle/>
        <a:p>
          <a:endParaRPr lang="en-US"/>
        </a:p>
      </dgm:t>
    </dgm:pt>
    <dgm:pt modelId="{3152B2DA-99B1-4E4C-9690-8BF2D3E9F3A0}" type="sibTrans" cxnId="{7FF9B58A-3976-4902-A790-CD383A981BEE}">
      <dgm:prSet/>
      <dgm:spPr/>
      <dgm:t>
        <a:bodyPr/>
        <a:lstStyle/>
        <a:p>
          <a:endParaRPr lang="en-US"/>
        </a:p>
      </dgm:t>
    </dgm:pt>
    <dgm:pt modelId="{6BE5B483-C08C-48AE-B957-66440CEFD934}">
      <dgm:prSet/>
      <dgm:spPr/>
      <dgm:t>
        <a:bodyPr/>
        <a:lstStyle/>
        <a:p>
          <a:r>
            <a:rPr lang="en-US"/>
            <a:t>Now inclusive of hospital laboratories across all accreditation types</a:t>
          </a:r>
        </a:p>
      </dgm:t>
    </dgm:pt>
    <dgm:pt modelId="{CC369131-2DEE-4372-9E89-B16A66687209}" type="parTrans" cxnId="{BA4C1884-B479-4BD6-B50C-D97299571E4F}">
      <dgm:prSet/>
      <dgm:spPr/>
      <dgm:t>
        <a:bodyPr/>
        <a:lstStyle/>
        <a:p>
          <a:endParaRPr lang="en-US"/>
        </a:p>
      </dgm:t>
    </dgm:pt>
    <dgm:pt modelId="{F44AA9BF-83A3-4B18-8A61-CC641F36F094}" type="sibTrans" cxnId="{BA4C1884-B479-4BD6-B50C-D97299571E4F}">
      <dgm:prSet/>
      <dgm:spPr/>
      <dgm:t>
        <a:bodyPr/>
        <a:lstStyle/>
        <a:p>
          <a:endParaRPr lang="en-US"/>
        </a:p>
      </dgm:t>
    </dgm:pt>
    <dgm:pt modelId="{95D86980-7755-4A06-AF0A-BB3C69710A02}">
      <dgm:prSet/>
      <dgm:spPr/>
      <dgm:t>
        <a:bodyPr/>
        <a:lstStyle/>
        <a:p>
          <a:r>
            <a:rPr lang="en-US" dirty="0"/>
            <a:t>Significantly broadened access and participation</a:t>
          </a:r>
        </a:p>
      </dgm:t>
    </dgm:pt>
    <dgm:pt modelId="{82704621-02A1-4F0C-9AA7-22B188D25AD1}" type="parTrans" cxnId="{976129E5-299A-40EA-B816-071DBF4BADAC}">
      <dgm:prSet/>
      <dgm:spPr/>
      <dgm:t>
        <a:bodyPr/>
        <a:lstStyle/>
        <a:p>
          <a:endParaRPr lang="en-US"/>
        </a:p>
      </dgm:t>
    </dgm:pt>
    <dgm:pt modelId="{5C394294-7183-45B3-86FD-F2F05282D254}" type="sibTrans" cxnId="{976129E5-299A-40EA-B816-071DBF4BADAC}">
      <dgm:prSet/>
      <dgm:spPr/>
      <dgm:t>
        <a:bodyPr/>
        <a:lstStyle/>
        <a:p>
          <a:endParaRPr lang="en-US"/>
        </a:p>
      </dgm:t>
    </dgm:pt>
    <dgm:pt modelId="{C98E190D-E0B6-4589-9F90-3EE27643F7CA}" type="pres">
      <dgm:prSet presAssocID="{9B918E72-FC6C-4FCC-A72A-D7D5B9217DBF}" presName="root" presStyleCnt="0">
        <dgm:presLayoutVars>
          <dgm:dir/>
          <dgm:resizeHandles val="exact"/>
        </dgm:presLayoutVars>
      </dgm:prSet>
      <dgm:spPr/>
    </dgm:pt>
    <dgm:pt modelId="{B1B93466-AA2C-4C9D-80AB-39BC23136EB8}" type="pres">
      <dgm:prSet presAssocID="{28354158-2B62-457E-B04F-AAEC4DAF612A}" presName="compNode" presStyleCnt="0"/>
      <dgm:spPr/>
    </dgm:pt>
    <dgm:pt modelId="{E6D1F67E-6E18-4E0F-B49F-059B92E473C9}" type="pres">
      <dgm:prSet presAssocID="{28354158-2B62-457E-B04F-AAEC4DAF612A}" presName="bgRect" presStyleLbl="bgShp" presStyleIdx="0" presStyleCnt="4"/>
      <dgm:spPr/>
    </dgm:pt>
    <dgm:pt modelId="{CD12CA36-9453-4214-A38D-3198EE458986}" type="pres">
      <dgm:prSet presAssocID="{28354158-2B62-457E-B04F-AAEC4DAF612A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B20C930-A37C-4FB9-A6F0-4A1879454F0F}" type="pres">
      <dgm:prSet presAssocID="{28354158-2B62-457E-B04F-AAEC4DAF612A}" presName="spaceRect" presStyleCnt="0"/>
      <dgm:spPr/>
    </dgm:pt>
    <dgm:pt modelId="{E3A1B783-8F62-4B1D-860A-BDA435F982EE}" type="pres">
      <dgm:prSet presAssocID="{28354158-2B62-457E-B04F-AAEC4DAF612A}" presName="parTx" presStyleLbl="revTx" presStyleIdx="0" presStyleCnt="4">
        <dgm:presLayoutVars>
          <dgm:chMax val="0"/>
          <dgm:chPref val="0"/>
        </dgm:presLayoutVars>
      </dgm:prSet>
      <dgm:spPr/>
    </dgm:pt>
    <dgm:pt modelId="{A3774243-C671-49E3-90D6-F79EA4EE2569}" type="pres">
      <dgm:prSet presAssocID="{50970CEF-8BF1-4913-90D2-58DB6A287126}" presName="sibTrans" presStyleCnt="0"/>
      <dgm:spPr/>
    </dgm:pt>
    <dgm:pt modelId="{CC7D45C9-5AB0-46CE-8B63-F8B3E958BD1E}" type="pres">
      <dgm:prSet presAssocID="{ABBEA4A4-105B-4665-A0FF-185DF5AF0F35}" presName="compNode" presStyleCnt="0"/>
      <dgm:spPr/>
    </dgm:pt>
    <dgm:pt modelId="{8F70D444-9B25-4FC5-8875-ADEF9171B305}" type="pres">
      <dgm:prSet presAssocID="{ABBEA4A4-105B-4665-A0FF-185DF5AF0F35}" presName="bgRect" presStyleLbl="bgShp" presStyleIdx="1" presStyleCnt="4"/>
      <dgm:spPr/>
    </dgm:pt>
    <dgm:pt modelId="{78DA30F3-EC81-4B44-881B-4CED226F3FCD}" type="pres">
      <dgm:prSet presAssocID="{ABBEA4A4-105B-4665-A0FF-185DF5AF0F35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3DA9983A-3CC0-49E4-BBCD-5E975EF2FBD3}" type="pres">
      <dgm:prSet presAssocID="{ABBEA4A4-105B-4665-A0FF-185DF5AF0F35}" presName="spaceRect" presStyleCnt="0"/>
      <dgm:spPr/>
    </dgm:pt>
    <dgm:pt modelId="{9B67F4F0-9779-4AC1-ADB3-B61918219CCE}" type="pres">
      <dgm:prSet presAssocID="{ABBEA4A4-105B-4665-A0FF-185DF5AF0F35}" presName="parTx" presStyleLbl="revTx" presStyleIdx="1" presStyleCnt="4">
        <dgm:presLayoutVars>
          <dgm:chMax val="0"/>
          <dgm:chPref val="0"/>
        </dgm:presLayoutVars>
      </dgm:prSet>
      <dgm:spPr/>
    </dgm:pt>
    <dgm:pt modelId="{E5C0E6C5-AF3B-4C33-AB76-D2E5BE0F10F0}" type="pres">
      <dgm:prSet presAssocID="{3152B2DA-99B1-4E4C-9690-8BF2D3E9F3A0}" presName="sibTrans" presStyleCnt="0"/>
      <dgm:spPr/>
    </dgm:pt>
    <dgm:pt modelId="{0D71D2EA-C488-461E-8A81-51C5A1BB9B70}" type="pres">
      <dgm:prSet presAssocID="{6BE5B483-C08C-48AE-B957-66440CEFD934}" presName="compNode" presStyleCnt="0"/>
      <dgm:spPr/>
    </dgm:pt>
    <dgm:pt modelId="{2225F76F-0190-4133-8A2A-A88F0CB0EBBB}" type="pres">
      <dgm:prSet presAssocID="{6BE5B483-C08C-48AE-B957-66440CEFD934}" presName="bgRect" presStyleLbl="bgShp" presStyleIdx="2" presStyleCnt="4"/>
      <dgm:spPr/>
    </dgm:pt>
    <dgm:pt modelId="{F19611C8-BCAD-4EE3-89D8-273F4E1D3836}" type="pres">
      <dgm:prSet presAssocID="{6BE5B483-C08C-48AE-B957-66440CEFD934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5C9AC80E-D97D-49EA-854E-37E495464C27}" type="pres">
      <dgm:prSet presAssocID="{6BE5B483-C08C-48AE-B957-66440CEFD934}" presName="spaceRect" presStyleCnt="0"/>
      <dgm:spPr/>
    </dgm:pt>
    <dgm:pt modelId="{3F777BE7-D94E-4A82-9C25-77C2B312121C}" type="pres">
      <dgm:prSet presAssocID="{6BE5B483-C08C-48AE-B957-66440CEFD934}" presName="parTx" presStyleLbl="revTx" presStyleIdx="2" presStyleCnt="4">
        <dgm:presLayoutVars>
          <dgm:chMax val="0"/>
          <dgm:chPref val="0"/>
        </dgm:presLayoutVars>
      </dgm:prSet>
      <dgm:spPr/>
    </dgm:pt>
    <dgm:pt modelId="{EFCD7DB9-BBAD-4FF1-A830-928212AEEEF9}" type="pres">
      <dgm:prSet presAssocID="{F44AA9BF-83A3-4B18-8A61-CC641F36F094}" presName="sibTrans" presStyleCnt="0"/>
      <dgm:spPr/>
    </dgm:pt>
    <dgm:pt modelId="{1279D005-A6B4-4263-8911-D3C3633A8637}" type="pres">
      <dgm:prSet presAssocID="{95D86980-7755-4A06-AF0A-BB3C69710A02}" presName="compNode" presStyleCnt="0"/>
      <dgm:spPr/>
    </dgm:pt>
    <dgm:pt modelId="{56D521DD-DF36-4AFB-9BC9-43C8BF6282C5}" type="pres">
      <dgm:prSet presAssocID="{95D86980-7755-4A06-AF0A-BB3C69710A02}" presName="bgRect" presStyleLbl="bgShp" presStyleIdx="3" presStyleCnt="4"/>
      <dgm:spPr/>
    </dgm:pt>
    <dgm:pt modelId="{E82E297C-6670-49E2-A894-B09B3F9E0A88}" type="pres">
      <dgm:prSet presAssocID="{95D86980-7755-4A06-AF0A-BB3C69710A02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B114DC2A-BD24-4582-88CB-F112DC1BC9B9}" type="pres">
      <dgm:prSet presAssocID="{95D86980-7755-4A06-AF0A-BB3C69710A02}" presName="spaceRect" presStyleCnt="0"/>
      <dgm:spPr/>
    </dgm:pt>
    <dgm:pt modelId="{8A7FD8D7-E38C-4C27-8867-93A4E7AC9EC2}" type="pres">
      <dgm:prSet presAssocID="{95D86980-7755-4A06-AF0A-BB3C69710A0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180E503-9ED8-484C-82FA-A2A20F18224E}" srcId="{9B918E72-FC6C-4FCC-A72A-D7D5B9217DBF}" destId="{28354158-2B62-457E-B04F-AAEC4DAF612A}" srcOrd="0" destOrd="0" parTransId="{5AD07FB9-486A-4DA7-845A-9D36503117DE}" sibTransId="{50970CEF-8BF1-4913-90D2-58DB6A287126}"/>
    <dgm:cxn modelId="{5B460558-85D8-4645-890E-EDC282FC5109}" type="presOf" srcId="{6BE5B483-C08C-48AE-B957-66440CEFD934}" destId="{3F777BE7-D94E-4A82-9C25-77C2B312121C}" srcOrd="0" destOrd="0" presId="urn:microsoft.com/office/officeart/2018/2/layout/IconVerticalSolidList"/>
    <dgm:cxn modelId="{BA4C1884-B479-4BD6-B50C-D97299571E4F}" srcId="{9B918E72-FC6C-4FCC-A72A-D7D5B9217DBF}" destId="{6BE5B483-C08C-48AE-B957-66440CEFD934}" srcOrd="2" destOrd="0" parTransId="{CC369131-2DEE-4372-9E89-B16A66687209}" sibTransId="{F44AA9BF-83A3-4B18-8A61-CC641F36F094}"/>
    <dgm:cxn modelId="{7FF9B58A-3976-4902-A790-CD383A981BEE}" srcId="{9B918E72-FC6C-4FCC-A72A-D7D5B9217DBF}" destId="{ABBEA4A4-105B-4665-A0FF-185DF5AF0F35}" srcOrd="1" destOrd="0" parTransId="{F3D88F88-8DAC-44BB-980B-2ACD3B46FA31}" sibTransId="{3152B2DA-99B1-4E4C-9690-8BF2D3E9F3A0}"/>
    <dgm:cxn modelId="{72FA948F-E001-4881-8FDD-54073E090A74}" type="presOf" srcId="{28354158-2B62-457E-B04F-AAEC4DAF612A}" destId="{E3A1B783-8F62-4B1D-860A-BDA435F982EE}" srcOrd="0" destOrd="0" presId="urn:microsoft.com/office/officeart/2018/2/layout/IconVerticalSolidList"/>
    <dgm:cxn modelId="{39510092-FBD9-4EAB-907D-C20CF3662828}" type="presOf" srcId="{95D86980-7755-4A06-AF0A-BB3C69710A02}" destId="{8A7FD8D7-E38C-4C27-8867-93A4E7AC9EC2}" srcOrd="0" destOrd="0" presId="urn:microsoft.com/office/officeart/2018/2/layout/IconVerticalSolidList"/>
    <dgm:cxn modelId="{03B1F0A9-A7A2-4BE9-BAD8-0C891B8D09ED}" type="presOf" srcId="{ABBEA4A4-105B-4665-A0FF-185DF5AF0F35}" destId="{9B67F4F0-9779-4AC1-ADB3-B61918219CCE}" srcOrd="0" destOrd="0" presId="urn:microsoft.com/office/officeart/2018/2/layout/IconVerticalSolidList"/>
    <dgm:cxn modelId="{976129E5-299A-40EA-B816-071DBF4BADAC}" srcId="{9B918E72-FC6C-4FCC-A72A-D7D5B9217DBF}" destId="{95D86980-7755-4A06-AF0A-BB3C69710A02}" srcOrd="3" destOrd="0" parTransId="{82704621-02A1-4F0C-9AA7-22B188D25AD1}" sibTransId="{5C394294-7183-45B3-86FD-F2F05282D254}"/>
    <dgm:cxn modelId="{E7A069F9-ABB5-4FEF-B7A7-3D0084858EA5}" type="presOf" srcId="{9B918E72-FC6C-4FCC-A72A-D7D5B9217DBF}" destId="{C98E190D-E0B6-4589-9F90-3EE27643F7CA}" srcOrd="0" destOrd="0" presId="urn:microsoft.com/office/officeart/2018/2/layout/IconVerticalSolidList"/>
    <dgm:cxn modelId="{E8F8792B-2A9E-41B8-B360-17A941A5831E}" type="presParOf" srcId="{C98E190D-E0B6-4589-9F90-3EE27643F7CA}" destId="{B1B93466-AA2C-4C9D-80AB-39BC23136EB8}" srcOrd="0" destOrd="0" presId="urn:microsoft.com/office/officeart/2018/2/layout/IconVerticalSolidList"/>
    <dgm:cxn modelId="{E9130D99-6B8C-4D20-86F9-CB4A246A6810}" type="presParOf" srcId="{B1B93466-AA2C-4C9D-80AB-39BC23136EB8}" destId="{E6D1F67E-6E18-4E0F-B49F-059B92E473C9}" srcOrd="0" destOrd="0" presId="urn:microsoft.com/office/officeart/2018/2/layout/IconVerticalSolidList"/>
    <dgm:cxn modelId="{F0DB5497-9647-4C36-BF29-B547D7318483}" type="presParOf" srcId="{B1B93466-AA2C-4C9D-80AB-39BC23136EB8}" destId="{CD12CA36-9453-4214-A38D-3198EE458986}" srcOrd="1" destOrd="0" presId="urn:microsoft.com/office/officeart/2018/2/layout/IconVerticalSolidList"/>
    <dgm:cxn modelId="{62243ECA-F171-40F8-ACB1-CC8716CA9E00}" type="presParOf" srcId="{B1B93466-AA2C-4C9D-80AB-39BC23136EB8}" destId="{DB20C930-A37C-4FB9-A6F0-4A1879454F0F}" srcOrd="2" destOrd="0" presId="urn:microsoft.com/office/officeart/2018/2/layout/IconVerticalSolidList"/>
    <dgm:cxn modelId="{61268F83-B8F3-4D29-B0A1-A431C90EBAB8}" type="presParOf" srcId="{B1B93466-AA2C-4C9D-80AB-39BC23136EB8}" destId="{E3A1B783-8F62-4B1D-860A-BDA435F982EE}" srcOrd="3" destOrd="0" presId="urn:microsoft.com/office/officeart/2018/2/layout/IconVerticalSolidList"/>
    <dgm:cxn modelId="{A89AE502-098D-4233-90CE-0F3706BFCEC7}" type="presParOf" srcId="{C98E190D-E0B6-4589-9F90-3EE27643F7CA}" destId="{A3774243-C671-49E3-90D6-F79EA4EE2569}" srcOrd="1" destOrd="0" presId="urn:microsoft.com/office/officeart/2018/2/layout/IconVerticalSolidList"/>
    <dgm:cxn modelId="{5E72929F-6FA8-4C86-A697-A575762DF007}" type="presParOf" srcId="{C98E190D-E0B6-4589-9F90-3EE27643F7CA}" destId="{CC7D45C9-5AB0-46CE-8B63-F8B3E958BD1E}" srcOrd="2" destOrd="0" presId="urn:microsoft.com/office/officeart/2018/2/layout/IconVerticalSolidList"/>
    <dgm:cxn modelId="{B0895175-4C77-45AC-A2D3-681ADCD465BB}" type="presParOf" srcId="{CC7D45C9-5AB0-46CE-8B63-F8B3E958BD1E}" destId="{8F70D444-9B25-4FC5-8875-ADEF9171B305}" srcOrd="0" destOrd="0" presId="urn:microsoft.com/office/officeart/2018/2/layout/IconVerticalSolidList"/>
    <dgm:cxn modelId="{E32B9090-263C-47A8-BD97-A77982C5E8C5}" type="presParOf" srcId="{CC7D45C9-5AB0-46CE-8B63-F8B3E958BD1E}" destId="{78DA30F3-EC81-4B44-881B-4CED226F3FCD}" srcOrd="1" destOrd="0" presId="urn:microsoft.com/office/officeart/2018/2/layout/IconVerticalSolidList"/>
    <dgm:cxn modelId="{27B53E6F-E950-406F-8DC3-B382334DA81F}" type="presParOf" srcId="{CC7D45C9-5AB0-46CE-8B63-F8B3E958BD1E}" destId="{3DA9983A-3CC0-49E4-BBCD-5E975EF2FBD3}" srcOrd="2" destOrd="0" presId="urn:microsoft.com/office/officeart/2018/2/layout/IconVerticalSolidList"/>
    <dgm:cxn modelId="{5F6CE2BD-F7D4-476C-9061-481B7849F3AA}" type="presParOf" srcId="{CC7D45C9-5AB0-46CE-8B63-F8B3E958BD1E}" destId="{9B67F4F0-9779-4AC1-ADB3-B61918219CCE}" srcOrd="3" destOrd="0" presId="urn:microsoft.com/office/officeart/2018/2/layout/IconVerticalSolidList"/>
    <dgm:cxn modelId="{7576E1A1-D74D-40FB-B89C-DCDA01ACEEF3}" type="presParOf" srcId="{C98E190D-E0B6-4589-9F90-3EE27643F7CA}" destId="{E5C0E6C5-AF3B-4C33-AB76-D2E5BE0F10F0}" srcOrd="3" destOrd="0" presId="urn:microsoft.com/office/officeart/2018/2/layout/IconVerticalSolidList"/>
    <dgm:cxn modelId="{B20642A5-3717-44E2-A0DE-E6096E9BA021}" type="presParOf" srcId="{C98E190D-E0B6-4589-9F90-3EE27643F7CA}" destId="{0D71D2EA-C488-461E-8A81-51C5A1BB9B70}" srcOrd="4" destOrd="0" presId="urn:microsoft.com/office/officeart/2018/2/layout/IconVerticalSolidList"/>
    <dgm:cxn modelId="{CD78981F-AC55-4F54-B43D-1DC0A6DE0560}" type="presParOf" srcId="{0D71D2EA-C488-461E-8A81-51C5A1BB9B70}" destId="{2225F76F-0190-4133-8A2A-A88F0CB0EBBB}" srcOrd="0" destOrd="0" presId="urn:microsoft.com/office/officeart/2018/2/layout/IconVerticalSolidList"/>
    <dgm:cxn modelId="{33DEA161-E812-4B66-852C-52E9847422D0}" type="presParOf" srcId="{0D71D2EA-C488-461E-8A81-51C5A1BB9B70}" destId="{F19611C8-BCAD-4EE3-89D8-273F4E1D3836}" srcOrd="1" destOrd="0" presId="urn:microsoft.com/office/officeart/2018/2/layout/IconVerticalSolidList"/>
    <dgm:cxn modelId="{AC9B64DF-459A-47E0-B338-6559FA7B7211}" type="presParOf" srcId="{0D71D2EA-C488-461E-8A81-51C5A1BB9B70}" destId="{5C9AC80E-D97D-49EA-854E-37E495464C27}" srcOrd="2" destOrd="0" presId="urn:microsoft.com/office/officeart/2018/2/layout/IconVerticalSolidList"/>
    <dgm:cxn modelId="{85035876-8E47-4789-980C-ED0CBA165BE4}" type="presParOf" srcId="{0D71D2EA-C488-461E-8A81-51C5A1BB9B70}" destId="{3F777BE7-D94E-4A82-9C25-77C2B312121C}" srcOrd="3" destOrd="0" presId="urn:microsoft.com/office/officeart/2018/2/layout/IconVerticalSolidList"/>
    <dgm:cxn modelId="{B39566FB-97DF-4AA2-9C03-C768F1595501}" type="presParOf" srcId="{C98E190D-E0B6-4589-9F90-3EE27643F7CA}" destId="{EFCD7DB9-BBAD-4FF1-A830-928212AEEEF9}" srcOrd="5" destOrd="0" presId="urn:microsoft.com/office/officeart/2018/2/layout/IconVerticalSolidList"/>
    <dgm:cxn modelId="{0BA38E7B-E355-4091-BCD6-4336BAC00A46}" type="presParOf" srcId="{C98E190D-E0B6-4589-9F90-3EE27643F7CA}" destId="{1279D005-A6B4-4263-8911-D3C3633A8637}" srcOrd="6" destOrd="0" presId="urn:microsoft.com/office/officeart/2018/2/layout/IconVerticalSolidList"/>
    <dgm:cxn modelId="{69CF70AC-24AD-4E35-BE30-E3C7828C8066}" type="presParOf" srcId="{1279D005-A6B4-4263-8911-D3C3633A8637}" destId="{56D521DD-DF36-4AFB-9BC9-43C8BF6282C5}" srcOrd="0" destOrd="0" presId="urn:microsoft.com/office/officeart/2018/2/layout/IconVerticalSolidList"/>
    <dgm:cxn modelId="{EB18A6B0-9F79-419E-98A0-65E5B7492604}" type="presParOf" srcId="{1279D005-A6B4-4263-8911-D3C3633A8637}" destId="{E82E297C-6670-49E2-A894-B09B3F9E0A88}" srcOrd="1" destOrd="0" presId="urn:microsoft.com/office/officeart/2018/2/layout/IconVerticalSolidList"/>
    <dgm:cxn modelId="{F4687773-99C2-4084-BDD1-B3DB46E8798A}" type="presParOf" srcId="{1279D005-A6B4-4263-8911-D3C3633A8637}" destId="{B114DC2A-BD24-4582-88CB-F112DC1BC9B9}" srcOrd="2" destOrd="0" presId="urn:microsoft.com/office/officeart/2018/2/layout/IconVerticalSolidList"/>
    <dgm:cxn modelId="{A892CBCD-C032-4EBD-B656-3568D6BBD0F1}" type="presParOf" srcId="{1279D005-A6B4-4263-8911-D3C3633A8637}" destId="{8A7FD8D7-E38C-4C27-8867-93A4E7AC9EC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A16D87-558F-4059-A7B0-DA96A89D4711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029580-9709-4C80-8DBB-6AF0A39B9884}">
      <dgm:prSet/>
      <dgm:spPr/>
      <dgm:t>
        <a:bodyPr/>
        <a:lstStyle/>
        <a:p>
          <a:r>
            <a:rPr lang="en-US"/>
            <a:t>Expand eligibility to Physician Office Laboratories (POLs)</a:t>
          </a:r>
        </a:p>
      </dgm:t>
    </dgm:pt>
    <dgm:pt modelId="{C3A97ED6-612F-4AF1-B9AA-927CE591869A}" type="parTrans" cxnId="{5A968696-AA7B-43B9-8F9E-BEC20A85E8D3}">
      <dgm:prSet/>
      <dgm:spPr/>
      <dgm:t>
        <a:bodyPr/>
        <a:lstStyle/>
        <a:p>
          <a:endParaRPr lang="en-US"/>
        </a:p>
      </dgm:t>
    </dgm:pt>
    <dgm:pt modelId="{B9FF6633-9208-409A-942E-54934FD4A989}" type="sibTrans" cxnId="{5A968696-AA7B-43B9-8F9E-BEC20A85E8D3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6651DAAF-79C4-4F9A-BACE-32C4BF22C747}">
      <dgm:prSet/>
      <dgm:spPr/>
      <dgm:t>
        <a:bodyPr/>
        <a:lstStyle/>
        <a:p>
          <a:r>
            <a:rPr lang="en-US"/>
            <a:t>Include Public Health Laboratories</a:t>
          </a:r>
        </a:p>
      </dgm:t>
    </dgm:pt>
    <dgm:pt modelId="{986E0D99-FE18-4E06-97D7-907001014681}" type="parTrans" cxnId="{739C9BE8-787F-4A16-8469-3ECB8A39E6D8}">
      <dgm:prSet/>
      <dgm:spPr/>
      <dgm:t>
        <a:bodyPr/>
        <a:lstStyle/>
        <a:p>
          <a:endParaRPr lang="en-US"/>
        </a:p>
      </dgm:t>
    </dgm:pt>
    <dgm:pt modelId="{3C7D39B9-2B0F-427F-B38E-FDFB5BB6F1A2}" type="sibTrans" cxnId="{739C9BE8-787F-4A16-8469-3ECB8A39E6D8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C15499E-2A7D-4A02-8EEA-23733364938F}">
      <dgm:prSet/>
      <dgm:spPr/>
      <dgm:t>
        <a:bodyPr/>
        <a:lstStyle/>
        <a:p>
          <a:r>
            <a:rPr lang="en-US"/>
            <a:t>Continue increasing awareness and adoption</a:t>
          </a:r>
        </a:p>
      </dgm:t>
    </dgm:pt>
    <dgm:pt modelId="{7172FF11-3F5B-44D8-88EE-738C2D24F40E}" type="parTrans" cxnId="{89F3CD4A-AC09-4E50-BF63-65A50BEC1944}">
      <dgm:prSet/>
      <dgm:spPr/>
      <dgm:t>
        <a:bodyPr/>
        <a:lstStyle/>
        <a:p>
          <a:endParaRPr lang="en-US"/>
        </a:p>
      </dgm:t>
    </dgm:pt>
    <dgm:pt modelId="{78973B76-ACA4-4D7A-AAA5-62FA9D568213}" type="sibTrans" cxnId="{89F3CD4A-AC09-4E50-BF63-65A50BEC1944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DCEA461B-32F4-4924-8FDB-32CFC4F321FF}">
      <dgm:prSet/>
      <dgm:spPr/>
      <dgm:t>
        <a:bodyPr/>
        <a:lstStyle/>
        <a:p>
          <a:r>
            <a:rPr lang="en-US"/>
            <a:t>Position recognition as industry-wide standard for excellence</a:t>
          </a:r>
        </a:p>
      </dgm:t>
    </dgm:pt>
    <dgm:pt modelId="{80A7D9C8-41DA-40ED-B0BD-2F9684AFD5C0}" type="parTrans" cxnId="{8E9734C4-00B1-4072-A80F-B749AF26F3DC}">
      <dgm:prSet/>
      <dgm:spPr/>
      <dgm:t>
        <a:bodyPr/>
        <a:lstStyle/>
        <a:p>
          <a:endParaRPr lang="en-US"/>
        </a:p>
      </dgm:t>
    </dgm:pt>
    <dgm:pt modelId="{AB70C1D4-1C5C-4AF2-913D-574CD5E2408D}" type="sibTrans" cxnId="{8E9734C4-00B1-4072-A80F-B749AF26F3DC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E94FA92B-9675-6640-ABBA-0B6DAC5788CA}" type="pres">
      <dgm:prSet presAssocID="{24A16D87-558F-4059-A7B0-DA96A89D4711}" presName="Name0" presStyleCnt="0">
        <dgm:presLayoutVars>
          <dgm:animLvl val="lvl"/>
          <dgm:resizeHandles val="exact"/>
        </dgm:presLayoutVars>
      </dgm:prSet>
      <dgm:spPr/>
    </dgm:pt>
    <dgm:pt modelId="{297410FF-6084-0343-9BB2-02E53119B109}" type="pres">
      <dgm:prSet presAssocID="{C4029580-9709-4C80-8DBB-6AF0A39B9884}" presName="compositeNode" presStyleCnt="0">
        <dgm:presLayoutVars>
          <dgm:bulletEnabled val="1"/>
        </dgm:presLayoutVars>
      </dgm:prSet>
      <dgm:spPr/>
    </dgm:pt>
    <dgm:pt modelId="{E3D34788-3AF2-2B45-87C2-3BF6CCB5AFB3}" type="pres">
      <dgm:prSet presAssocID="{C4029580-9709-4C80-8DBB-6AF0A39B9884}" presName="bgRect" presStyleLbl="alignNode1" presStyleIdx="0" presStyleCnt="4"/>
      <dgm:spPr/>
    </dgm:pt>
    <dgm:pt modelId="{F34EC8A3-C52D-EF43-B972-21A9700EB5CB}" type="pres">
      <dgm:prSet presAssocID="{B9FF6633-9208-409A-942E-54934FD4A989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BBE042CF-A698-6241-81DD-3D8B64A5105E}" type="pres">
      <dgm:prSet presAssocID="{C4029580-9709-4C80-8DBB-6AF0A39B9884}" presName="nodeRect" presStyleLbl="alignNode1" presStyleIdx="0" presStyleCnt="4">
        <dgm:presLayoutVars>
          <dgm:bulletEnabled val="1"/>
        </dgm:presLayoutVars>
      </dgm:prSet>
      <dgm:spPr/>
    </dgm:pt>
    <dgm:pt modelId="{9F4803A3-AF79-B540-8F5E-BAE25C14010C}" type="pres">
      <dgm:prSet presAssocID="{B9FF6633-9208-409A-942E-54934FD4A989}" presName="sibTrans" presStyleCnt="0"/>
      <dgm:spPr/>
    </dgm:pt>
    <dgm:pt modelId="{655C2702-3114-2342-8986-834321E5508D}" type="pres">
      <dgm:prSet presAssocID="{6651DAAF-79C4-4F9A-BACE-32C4BF22C747}" presName="compositeNode" presStyleCnt="0">
        <dgm:presLayoutVars>
          <dgm:bulletEnabled val="1"/>
        </dgm:presLayoutVars>
      </dgm:prSet>
      <dgm:spPr/>
    </dgm:pt>
    <dgm:pt modelId="{C16E5781-4662-6E49-8D17-E3B8C03033B0}" type="pres">
      <dgm:prSet presAssocID="{6651DAAF-79C4-4F9A-BACE-32C4BF22C747}" presName="bgRect" presStyleLbl="alignNode1" presStyleIdx="1" presStyleCnt="4"/>
      <dgm:spPr/>
    </dgm:pt>
    <dgm:pt modelId="{FDB411A1-7396-7448-9683-F8F6D8EC836B}" type="pres">
      <dgm:prSet presAssocID="{3C7D39B9-2B0F-427F-B38E-FDFB5BB6F1A2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D7E6911E-B0DF-C44B-8316-735BC83ADDF8}" type="pres">
      <dgm:prSet presAssocID="{6651DAAF-79C4-4F9A-BACE-32C4BF22C747}" presName="nodeRect" presStyleLbl="alignNode1" presStyleIdx="1" presStyleCnt="4">
        <dgm:presLayoutVars>
          <dgm:bulletEnabled val="1"/>
        </dgm:presLayoutVars>
      </dgm:prSet>
      <dgm:spPr/>
    </dgm:pt>
    <dgm:pt modelId="{EF795B7C-29B3-FA48-9ACE-B9EB0B6989C3}" type="pres">
      <dgm:prSet presAssocID="{3C7D39B9-2B0F-427F-B38E-FDFB5BB6F1A2}" presName="sibTrans" presStyleCnt="0"/>
      <dgm:spPr/>
    </dgm:pt>
    <dgm:pt modelId="{318D0568-E15A-9D41-ACAD-3C6CC1715CEB}" type="pres">
      <dgm:prSet presAssocID="{1C15499E-2A7D-4A02-8EEA-23733364938F}" presName="compositeNode" presStyleCnt="0">
        <dgm:presLayoutVars>
          <dgm:bulletEnabled val="1"/>
        </dgm:presLayoutVars>
      </dgm:prSet>
      <dgm:spPr/>
    </dgm:pt>
    <dgm:pt modelId="{B43D8F78-E7A3-EA44-BEE1-A303C7143A34}" type="pres">
      <dgm:prSet presAssocID="{1C15499E-2A7D-4A02-8EEA-23733364938F}" presName="bgRect" presStyleLbl="alignNode1" presStyleIdx="2" presStyleCnt="4"/>
      <dgm:spPr/>
    </dgm:pt>
    <dgm:pt modelId="{8986956B-22CB-E445-A62A-4B2494D10DC2}" type="pres">
      <dgm:prSet presAssocID="{78973B76-ACA4-4D7A-AAA5-62FA9D568213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84139B1B-0DD5-FB4D-A4C9-D5E2604B5D89}" type="pres">
      <dgm:prSet presAssocID="{1C15499E-2A7D-4A02-8EEA-23733364938F}" presName="nodeRect" presStyleLbl="alignNode1" presStyleIdx="2" presStyleCnt="4">
        <dgm:presLayoutVars>
          <dgm:bulletEnabled val="1"/>
        </dgm:presLayoutVars>
      </dgm:prSet>
      <dgm:spPr/>
    </dgm:pt>
    <dgm:pt modelId="{75CEC000-6BF6-C549-8A08-25D9F2B17867}" type="pres">
      <dgm:prSet presAssocID="{78973B76-ACA4-4D7A-AAA5-62FA9D568213}" presName="sibTrans" presStyleCnt="0"/>
      <dgm:spPr/>
    </dgm:pt>
    <dgm:pt modelId="{5BFD0BF8-7B4B-7C46-A904-D783E1241415}" type="pres">
      <dgm:prSet presAssocID="{DCEA461B-32F4-4924-8FDB-32CFC4F321FF}" presName="compositeNode" presStyleCnt="0">
        <dgm:presLayoutVars>
          <dgm:bulletEnabled val="1"/>
        </dgm:presLayoutVars>
      </dgm:prSet>
      <dgm:spPr/>
    </dgm:pt>
    <dgm:pt modelId="{96A99FCA-E9CE-3C49-8B54-69C50AAC2A2E}" type="pres">
      <dgm:prSet presAssocID="{DCEA461B-32F4-4924-8FDB-32CFC4F321FF}" presName="bgRect" presStyleLbl="alignNode1" presStyleIdx="3" presStyleCnt="4"/>
      <dgm:spPr/>
    </dgm:pt>
    <dgm:pt modelId="{2E01A33F-1081-F34E-B20F-17753B9FD690}" type="pres">
      <dgm:prSet presAssocID="{AB70C1D4-1C5C-4AF2-913D-574CD5E2408D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D283DD9C-7D19-2046-8823-5A6F77B968A3}" type="pres">
      <dgm:prSet presAssocID="{DCEA461B-32F4-4924-8FDB-32CFC4F321FF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E7A82503-ABE2-7B4D-96E2-A1A9D537A2F7}" type="presOf" srcId="{AB70C1D4-1C5C-4AF2-913D-574CD5E2408D}" destId="{2E01A33F-1081-F34E-B20F-17753B9FD690}" srcOrd="0" destOrd="0" presId="urn:microsoft.com/office/officeart/2016/7/layout/LinearBlockProcessNumbered"/>
    <dgm:cxn modelId="{1865843E-0AEA-D44C-B694-272FB05A5AFE}" type="presOf" srcId="{6651DAAF-79C4-4F9A-BACE-32C4BF22C747}" destId="{C16E5781-4662-6E49-8D17-E3B8C03033B0}" srcOrd="0" destOrd="0" presId="urn:microsoft.com/office/officeart/2016/7/layout/LinearBlockProcessNumbered"/>
    <dgm:cxn modelId="{DF154F61-C660-5B46-8340-95FDD7D55503}" type="presOf" srcId="{1C15499E-2A7D-4A02-8EEA-23733364938F}" destId="{B43D8F78-E7A3-EA44-BEE1-A303C7143A34}" srcOrd="0" destOrd="0" presId="urn:microsoft.com/office/officeart/2016/7/layout/LinearBlockProcessNumbered"/>
    <dgm:cxn modelId="{E5A41047-4110-964A-B1C0-8E2AF92AC5F1}" type="presOf" srcId="{1C15499E-2A7D-4A02-8EEA-23733364938F}" destId="{84139B1B-0DD5-FB4D-A4C9-D5E2604B5D89}" srcOrd="1" destOrd="0" presId="urn:microsoft.com/office/officeart/2016/7/layout/LinearBlockProcessNumbered"/>
    <dgm:cxn modelId="{89F3CD4A-AC09-4E50-BF63-65A50BEC1944}" srcId="{24A16D87-558F-4059-A7B0-DA96A89D4711}" destId="{1C15499E-2A7D-4A02-8EEA-23733364938F}" srcOrd="2" destOrd="0" parTransId="{7172FF11-3F5B-44D8-88EE-738C2D24F40E}" sibTransId="{78973B76-ACA4-4D7A-AAA5-62FA9D568213}"/>
    <dgm:cxn modelId="{59F23F6F-8B54-0545-AACE-86E9E8A23849}" type="presOf" srcId="{DCEA461B-32F4-4924-8FDB-32CFC4F321FF}" destId="{D283DD9C-7D19-2046-8823-5A6F77B968A3}" srcOrd="1" destOrd="0" presId="urn:microsoft.com/office/officeart/2016/7/layout/LinearBlockProcessNumbered"/>
    <dgm:cxn modelId="{7695F280-DAB9-0749-9EE4-6DF3CBCC3F98}" type="presOf" srcId="{C4029580-9709-4C80-8DBB-6AF0A39B9884}" destId="{E3D34788-3AF2-2B45-87C2-3BF6CCB5AFB3}" srcOrd="0" destOrd="0" presId="urn:microsoft.com/office/officeart/2016/7/layout/LinearBlockProcessNumbered"/>
    <dgm:cxn modelId="{20400795-E0C8-984E-AC2F-A5D26F5B3D78}" type="presOf" srcId="{78973B76-ACA4-4D7A-AAA5-62FA9D568213}" destId="{8986956B-22CB-E445-A62A-4B2494D10DC2}" srcOrd="0" destOrd="0" presId="urn:microsoft.com/office/officeart/2016/7/layout/LinearBlockProcessNumbered"/>
    <dgm:cxn modelId="{5A968696-AA7B-43B9-8F9E-BEC20A85E8D3}" srcId="{24A16D87-558F-4059-A7B0-DA96A89D4711}" destId="{C4029580-9709-4C80-8DBB-6AF0A39B9884}" srcOrd="0" destOrd="0" parTransId="{C3A97ED6-612F-4AF1-B9AA-927CE591869A}" sibTransId="{B9FF6633-9208-409A-942E-54934FD4A989}"/>
    <dgm:cxn modelId="{0C872D99-8B4E-FA42-ACB7-39C749CCE229}" type="presOf" srcId="{3C7D39B9-2B0F-427F-B38E-FDFB5BB6F1A2}" destId="{FDB411A1-7396-7448-9683-F8F6D8EC836B}" srcOrd="0" destOrd="0" presId="urn:microsoft.com/office/officeart/2016/7/layout/LinearBlockProcessNumbered"/>
    <dgm:cxn modelId="{9E1924A4-7E64-794C-9240-F07399F3F19E}" type="presOf" srcId="{6651DAAF-79C4-4F9A-BACE-32C4BF22C747}" destId="{D7E6911E-B0DF-C44B-8316-735BC83ADDF8}" srcOrd="1" destOrd="0" presId="urn:microsoft.com/office/officeart/2016/7/layout/LinearBlockProcessNumbered"/>
    <dgm:cxn modelId="{72D2B5BB-0F7E-8542-9443-13DDE8468DE6}" type="presOf" srcId="{DCEA461B-32F4-4924-8FDB-32CFC4F321FF}" destId="{96A99FCA-E9CE-3C49-8B54-69C50AAC2A2E}" srcOrd="0" destOrd="0" presId="urn:microsoft.com/office/officeart/2016/7/layout/LinearBlockProcessNumbered"/>
    <dgm:cxn modelId="{BDC6DCBE-0A9C-4B41-B2A5-DF51504A18A4}" type="presOf" srcId="{C4029580-9709-4C80-8DBB-6AF0A39B9884}" destId="{BBE042CF-A698-6241-81DD-3D8B64A5105E}" srcOrd="1" destOrd="0" presId="urn:microsoft.com/office/officeart/2016/7/layout/LinearBlockProcessNumbered"/>
    <dgm:cxn modelId="{8E9734C4-00B1-4072-A80F-B749AF26F3DC}" srcId="{24A16D87-558F-4059-A7B0-DA96A89D4711}" destId="{DCEA461B-32F4-4924-8FDB-32CFC4F321FF}" srcOrd="3" destOrd="0" parTransId="{80A7D9C8-41DA-40ED-B0BD-2F9684AFD5C0}" sibTransId="{AB70C1D4-1C5C-4AF2-913D-574CD5E2408D}"/>
    <dgm:cxn modelId="{C316C8C4-F819-7146-8539-CDDC77E549DA}" type="presOf" srcId="{24A16D87-558F-4059-A7B0-DA96A89D4711}" destId="{E94FA92B-9675-6640-ABBA-0B6DAC5788CA}" srcOrd="0" destOrd="0" presId="urn:microsoft.com/office/officeart/2016/7/layout/LinearBlockProcessNumbered"/>
    <dgm:cxn modelId="{3B5B5BDD-001C-874F-9DCD-468657677CE3}" type="presOf" srcId="{B9FF6633-9208-409A-942E-54934FD4A989}" destId="{F34EC8A3-C52D-EF43-B972-21A9700EB5CB}" srcOrd="0" destOrd="0" presId="urn:microsoft.com/office/officeart/2016/7/layout/LinearBlockProcessNumbered"/>
    <dgm:cxn modelId="{739C9BE8-787F-4A16-8469-3ECB8A39E6D8}" srcId="{24A16D87-558F-4059-A7B0-DA96A89D4711}" destId="{6651DAAF-79C4-4F9A-BACE-32C4BF22C747}" srcOrd="1" destOrd="0" parTransId="{986E0D99-FE18-4E06-97D7-907001014681}" sibTransId="{3C7D39B9-2B0F-427F-B38E-FDFB5BB6F1A2}"/>
    <dgm:cxn modelId="{74172525-5EB9-D54E-8973-A3737AF7CF29}" type="presParOf" srcId="{E94FA92B-9675-6640-ABBA-0B6DAC5788CA}" destId="{297410FF-6084-0343-9BB2-02E53119B109}" srcOrd="0" destOrd="0" presId="urn:microsoft.com/office/officeart/2016/7/layout/LinearBlockProcessNumbered"/>
    <dgm:cxn modelId="{2F6ACC51-0205-7E47-937B-7B1E86D025F9}" type="presParOf" srcId="{297410FF-6084-0343-9BB2-02E53119B109}" destId="{E3D34788-3AF2-2B45-87C2-3BF6CCB5AFB3}" srcOrd="0" destOrd="0" presId="urn:microsoft.com/office/officeart/2016/7/layout/LinearBlockProcessNumbered"/>
    <dgm:cxn modelId="{A05716E1-C30F-564D-905F-E847FED53E3B}" type="presParOf" srcId="{297410FF-6084-0343-9BB2-02E53119B109}" destId="{F34EC8A3-C52D-EF43-B972-21A9700EB5CB}" srcOrd="1" destOrd="0" presId="urn:microsoft.com/office/officeart/2016/7/layout/LinearBlockProcessNumbered"/>
    <dgm:cxn modelId="{84A01000-C786-4944-B1D0-7BCEE2663788}" type="presParOf" srcId="{297410FF-6084-0343-9BB2-02E53119B109}" destId="{BBE042CF-A698-6241-81DD-3D8B64A5105E}" srcOrd="2" destOrd="0" presId="urn:microsoft.com/office/officeart/2016/7/layout/LinearBlockProcessNumbered"/>
    <dgm:cxn modelId="{C7431BF5-EC35-7546-9371-A7F468BB591A}" type="presParOf" srcId="{E94FA92B-9675-6640-ABBA-0B6DAC5788CA}" destId="{9F4803A3-AF79-B540-8F5E-BAE25C14010C}" srcOrd="1" destOrd="0" presId="urn:microsoft.com/office/officeart/2016/7/layout/LinearBlockProcessNumbered"/>
    <dgm:cxn modelId="{A9D2323B-A09D-C549-9FE3-19851B5D067F}" type="presParOf" srcId="{E94FA92B-9675-6640-ABBA-0B6DAC5788CA}" destId="{655C2702-3114-2342-8986-834321E5508D}" srcOrd="2" destOrd="0" presId="urn:microsoft.com/office/officeart/2016/7/layout/LinearBlockProcessNumbered"/>
    <dgm:cxn modelId="{E8F999B0-792E-9941-B389-6B62CFB0011A}" type="presParOf" srcId="{655C2702-3114-2342-8986-834321E5508D}" destId="{C16E5781-4662-6E49-8D17-E3B8C03033B0}" srcOrd="0" destOrd="0" presId="urn:microsoft.com/office/officeart/2016/7/layout/LinearBlockProcessNumbered"/>
    <dgm:cxn modelId="{C2065207-BA5D-9D49-ACBB-E874C3AC4397}" type="presParOf" srcId="{655C2702-3114-2342-8986-834321E5508D}" destId="{FDB411A1-7396-7448-9683-F8F6D8EC836B}" srcOrd="1" destOrd="0" presId="urn:microsoft.com/office/officeart/2016/7/layout/LinearBlockProcessNumbered"/>
    <dgm:cxn modelId="{BC9388D5-17DB-164C-A45A-958D3E9EBC06}" type="presParOf" srcId="{655C2702-3114-2342-8986-834321E5508D}" destId="{D7E6911E-B0DF-C44B-8316-735BC83ADDF8}" srcOrd="2" destOrd="0" presId="urn:microsoft.com/office/officeart/2016/7/layout/LinearBlockProcessNumbered"/>
    <dgm:cxn modelId="{5760BB65-CDE5-4340-BE2D-6A6EB7BE7CF2}" type="presParOf" srcId="{E94FA92B-9675-6640-ABBA-0B6DAC5788CA}" destId="{EF795B7C-29B3-FA48-9ACE-B9EB0B6989C3}" srcOrd="3" destOrd="0" presId="urn:microsoft.com/office/officeart/2016/7/layout/LinearBlockProcessNumbered"/>
    <dgm:cxn modelId="{454FE62A-BE76-684C-9859-21BC2B020A1D}" type="presParOf" srcId="{E94FA92B-9675-6640-ABBA-0B6DAC5788CA}" destId="{318D0568-E15A-9D41-ACAD-3C6CC1715CEB}" srcOrd="4" destOrd="0" presId="urn:microsoft.com/office/officeart/2016/7/layout/LinearBlockProcessNumbered"/>
    <dgm:cxn modelId="{977576A0-8D93-D742-97D6-761646B918B5}" type="presParOf" srcId="{318D0568-E15A-9D41-ACAD-3C6CC1715CEB}" destId="{B43D8F78-E7A3-EA44-BEE1-A303C7143A34}" srcOrd="0" destOrd="0" presId="urn:microsoft.com/office/officeart/2016/7/layout/LinearBlockProcessNumbered"/>
    <dgm:cxn modelId="{855447A0-827A-7548-8D62-8A8112A4BDBC}" type="presParOf" srcId="{318D0568-E15A-9D41-ACAD-3C6CC1715CEB}" destId="{8986956B-22CB-E445-A62A-4B2494D10DC2}" srcOrd="1" destOrd="0" presId="urn:microsoft.com/office/officeart/2016/7/layout/LinearBlockProcessNumbered"/>
    <dgm:cxn modelId="{C73EA23C-6673-8B46-BCD8-C749165ED203}" type="presParOf" srcId="{318D0568-E15A-9D41-ACAD-3C6CC1715CEB}" destId="{84139B1B-0DD5-FB4D-A4C9-D5E2604B5D89}" srcOrd="2" destOrd="0" presId="urn:microsoft.com/office/officeart/2016/7/layout/LinearBlockProcessNumbered"/>
    <dgm:cxn modelId="{D855C112-09AE-CE4C-AC4E-EA42C5BD6B2E}" type="presParOf" srcId="{E94FA92B-9675-6640-ABBA-0B6DAC5788CA}" destId="{75CEC000-6BF6-C549-8A08-25D9F2B17867}" srcOrd="5" destOrd="0" presId="urn:microsoft.com/office/officeart/2016/7/layout/LinearBlockProcessNumbered"/>
    <dgm:cxn modelId="{2C8311F7-A042-F147-8216-A438B3D84723}" type="presParOf" srcId="{E94FA92B-9675-6640-ABBA-0B6DAC5788CA}" destId="{5BFD0BF8-7B4B-7C46-A904-D783E1241415}" srcOrd="6" destOrd="0" presId="urn:microsoft.com/office/officeart/2016/7/layout/LinearBlockProcessNumbered"/>
    <dgm:cxn modelId="{742CFC4A-1067-8343-945C-0C14664F0647}" type="presParOf" srcId="{5BFD0BF8-7B4B-7C46-A904-D783E1241415}" destId="{96A99FCA-E9CE-3C49-8B54-69C50AAC2A2E}" srcOrd="0" destOrd="0" presId="urn:microsoft.com/office/officeart/2016/7/layout/LinearBlockProcessNumbered"/>
    <dgm:cxn modelId="{7A563B01-20A3-DB48-A5C7-45ACEF425F44}" type="presParOf" srcId="{5BFD0BF8-7B4B-7C46-A904-D783E1241415}" destId="{2E01A33F-1081-F34E-B20F-17753B9FD690}" srcOrd="1" destOrd="0" presId="urn:microsoft.com/office/officeart/2016/7/layout/LinearBlockProcessNumbered"/>
    <dgm:cxn modelId="{E9753541-993A-AF4E-AB6D-C47D1F753381}" type="presParOf" srcId="{5BFD0BF8-7B4B-7C46-A904-D783E1241415}" destId="{D283DD9C-7D19-2046-8823-5A6F77B968A3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DCE187-6345-4851-A44D-3A39CC19370A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422A93-39B5-489A-9FA2-ED003588AEF4}">
      <dgm:prSet/>
      <dgm:spPr/>
      <dgm:t>
        <a:bodyPr/>
        <a:lstStyle/>
        <a:p>
          <a:r>
            <a:rPr lang="en-US"/>
            <a:t>Join the Leading Laboratories Supporting Partners program</a:t>
          </a:r>
        </a:p>
      </dgm:t>
    </dgm:pt>
    <dgm:pt modelId="{AC16FE2A-DEEC-4F52-BB9C-D57918807082}" type="parTrans" cxnId="{300FC715-B8CB-466E-952E-765EB7B3500D}">
      <dgm:prSet/>
      <dgm:spPr/>
      <dgm:t>
        <a:bodyPr/>
        <a:lstStyle/>
        <a:p>
          <a:endParaRPr lang="en-US"/>
        </a:p>
      </dgm:t>
    </dgm:pt>
    <dgm:pt modelId="{DDE501D0-5A42-43D8-AA94-E75B14414BE4}" type="sibTrans" cxnId="{300FC715-B8CB-466E-952E-765EB7B3500D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6B600A59-9DED-4DC3-90EF-E82758D305E0}">
      <dgm:prSet/>
      <dgm:spPr/>
      <dgm:t>
        <a:bodyPr/>
        <a:lstStyle/>
        <a:p>
          <a:r>
            <a:rPr lang="en-US"/>
            <a:t>Advocate for participation within your networks</a:t>
          </a:r>
        </a:p>
      </dgm:t>
    </dgm:pt>
    <dgm:pt modelId="{005DE1B1-91A3-49C2-81E6-36031B3EC995}" type="parTrans" cxnId="{6785737D-B6BA-4A77-9CCA-BB2A7F97E45B}">
      <dgm:prSet/>
      <dgm:spPr/>
      <dgm:t>
        <a:bodyPr/>
        <a:lstStyle/>
        <a:p>
          <a:endParaRPr lang="en-US"/>
        </a:p>
      </dgm:t>
    </dgm:pt>
    <dgm:pt modelId="{1BCB51D3-42DD-45EE-8CD6-6186573A663B}" type="sibTrans" cxnId="{6785737D-B6BA-4A77-9CCA-BB2A7F97E45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B763A30-0AFF-4E9A-B07C-E3177730D960}">
      <dgm:prSet/>
      <dgm:spPr/>
      <dgm:t>
        <a:bodyPr/>
        <a:lstStyle/>
        <a:p>
          <a:r>
            <a:rPr lang="en-US" dirty="0"/>
            <a:t>Help promote recognition of Leading Lab award winners</a:t>
          </a:r>
        </a:p>
      </dgm:t>
    </dgm:pt>
    <dgm:pt modelId="{2344322B-67A6-4968-A860-51B5AA29C779}" type="parTrans" cxnId="{A94A1CC9-0D39-4441-B1A1-E4ACE52F7AFA}">
      <dgm:prSet/>
      <dgm:spPr/>
      <dgm:t>
        <a:bodyPr/>
        <a:lstStyle/>
        <a:p>
          <a:endParaRPr lang="en-US"/>
        </a:p>
      </dgm:t>
    </dgm:pt>
    <dgm:pt modelId="{76AED06F-645E-4D3E-A602-7725AF982FC4}" type="sibTrans" cxnId="{A94A1CC9-0D39-4441-B1A1-E4ACE52F7AFA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E713C5FB-16F7-4869-BAFA-9541AA517421}">
      <dgm:prSet/>
      <dgm:spPr/>
      <dgm:t>
        <a:bodyPr/>
        <a:lstStyle/>
        <a:p>
          <a:r>
            <a:rPr lang="en-US"/>
            <a:t>Support continued growth and impact of the initiative</a:t>
          </a:r>
        </a:p>
      </dgm:t>
    </dgm:pt>
    <dgm:pt modelId="{2F5A9595-32EA-46F8-8BA9-865CF737B980}" type="parTrans" cxnId="{4ED7032D-7BA2-4BBC-AA29-2B185B9E4D39}">
      <dgm:prSet/>
      <dgm:spPr/>
      <dgm:t>
        <a:bodyPr/>
        <a:lstStyle/>
        <a:p>
          <a:endParaRPr lang="en-US"/>
        </a:p>
      </dgm:t>
    </dgm:pt>
    <dgm:pt modelId="{F6FD0A86-7178-48DF-878A-B5F3BEBE7898}" type="sibTrans" cxnId="{4ED7032D-7BA2-4BBC-AA29-2B185B9E4D39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94513A71-43C2-7842-A164-B6735E5F20D7}" type="pres">
      <dgm:prSet presAssocID="{A8DCE187-6345-4851-A44D-3A39CC19370A}" presName="Name0" presStyleCnt="0">
        <dgm:presLayoutVars>
          <dgm:animLvl val="lvl"/>
          <dgm:resizeHandles val="exact"/>
        </dgm:presLayoutVars>
      </dgm:prSet>
      <dgm:spPr/>
    </dgm:pt>
    <dgm:pt modelId="{31097D5B-471A-8142-8936-34B0EAC90B1F}" type="pres">
      <dgm:prSet presAssocID="{89422A93-39B5-489A-9FA2-ED003588AEF4}" presName="compositeNode" presStyleCnt="0">
        <dgm:presLayoutVars>
          <dgm:bulletEnabled val="1"/>
        </dgm:presLayoutVars>
      </dgm:prSet>
      <dgm:spPr/>
    </dgm:pt>
    <dgm:pt modelId="{D113F451-1E65-784B-80FE-69D46FBE5334}" type="pres">
      <dgm:prSet presAssocID="{89422A93-39B5-489A-9FA2-ED003588AEF4}" presName="bgRect" presStyleLbl="bgAccFollowNode1" presStyleIdx="0" presStyleCnt="4"/>
      <dgm:spPr/>
    </dgm:pt>
    <dgm:pt modelId="{A605A535-3642-D943-9746-6DD319ECFD10}" type="pres">
      <dgm:prSet presAssocID="{DDE501D0-5A42-43D8-AA94-E75B14414BE4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8C179AD3-37AD-A145-A717-9EB2672AB781}" type="pres">
      <dgm:prSet presAssocID="{89422A93-39B5-489A-9FA2-ED003588AEF4}" presName="bottomLine" presStyleLbl="alignNode1" presStyleIdx="1" presStyleCnt="8">
        <dgm:presLayoutVars/>
      </dgm:prSet>
      <dgm:spPr/>
    </dgm:pt>
    <dgm:pt modelId="{ABF4C8FA-7CAE-B04B-915C-91772AF56EEE}" type="pres">
      <dgm:prSet presAssocID="{89422A93-39B5-489A-9FA2-ED003588AEF4}" presName="nodeText" presStyleLbl="bgAccFollowNode1" presStyleIdx="0" presStyleCnt="4">
        <dgm:presLayoutVars>
          <dgm:bulletEnabled val="1"/>
        </dgm:presLayoutVars>
      </dgm:prSet>
      <dgm:spPr/>
    </dgm:pt>
    <dgm:pt modelId="{16517C71-2631-D34B-A585-02EC1B83252A}" type="pres">
      <dgm:prSet presAssocID="{DDE501D0-5A42-43D8-AA94-E75B14414BE4}" presName="sibTrans" presStyleCnt="0"/>
      <dgm:spPr/>
    </dgm:pt>
    <dgm:pt modelId="{C1C2AD5B-1A33-6A46-B274-00CB27309A24}" type="pres">
      <dgm:prSet presAssocID="{6B600A59-9DED-4DC3-90EF-E82758D305E0}" presName="compositeNode" presStyleCnt="0">
        <dgm:presLayoutVars>
          <dgm:bulletEnabled val="1"/>
        </dgm:presLayoutVars>
      </dgm:prSet>
      <dgm:spPr/>
    </dgm:pt>
    <dgm:pt modelId="{2C132227-B471-A94F-9D44-15911A87490F}" type="pres">
      <dgm:prSet presAssocID="{6B600A59-9DED-4DC3-90EF-E82758D305E0}" presName="bgRect" presStyleLbl="bgAccFollowNode1" presStyleIdx="1" presStyleCnt="4"/>
      <dgm:spPr/>
    </dgm:pt>
    <dgm:pt modelId="{1EA163CB-CF4C-C548-B999-3C279066BE08}" type="pres">
      <dgm:prSet presAssocID="{1BCB51D3-42DD-45EE-8CD6-6186573A663B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8A7987B3-096B-E04B-BAB9-7790EA3CB2E8}" type="pres">
      <dgm:prSet presAssocID="{6B600A59-9DED-4DC3-90EF-E82758D305E0}" presName="bottomLine" presStyleLbl="alignNode1" presStyleIdx="3" presStyleCnt="8">
        <dgm:presLayoutVars/>
      </dgm:prSet>
      <dgm:spPr/>
    </dgm:pt>
    <dgm:pt modelId="{BE842EBB-CC73-B745-8CBE-1F77E597A1EA}" type="pres">
      <dgm:prSet presAssocID="{6B600A59-9DED-4DC3-90EF-E82758D305E0}" presName="nodeText" presStyleLbl="bgAccFollowNode1" presStyleIdx="1" presStyleCnt="4">
        <dgm:presLayoutVars>
          <dgm:bulletEnabled val="1"/>
        </dgm:presLayoutVars>
      </dgm:prSet>
      <dgm:spPr/>
    </dgm:pt>
    <dgm:pt modelId="{AF310BB1-B773-0746-9DF0-A4362E014831}" type="pres">
      <dgm:prSet presAssocID="{1BCB51D3-42DD-45EE-8CD6-6186573A663B}" presName="sibTrans" presStyleCnt="0"/>
      <dgm:spPr/>
    </dgm:pt>
    <dgm:pt modelId="{8915D6AE-E9EB-7442-95EF-40FF4182FDBE}" type="pres">
      <dgm:prSet presAssocID="{5B763A30-0AFF-4E9A-B07C-E3177730D960}" presName="compositeNode" presStyleCnt="0">
        <dgm:presLayoutVars>
          <dgm:bulletEnabled val="1"/>
        </dgm:presLayoutVars>
      </dgm:prSet>
      <dgm:spPr/>
    </dgm:pt>
    <dgm:pt modelId="{49E2EC3B-062C-184B-90CF-9936D4209F17}" type="pres">
      <dgm:prSet presAssocID="{5B763A30-0AFF-4E9A-B07C-E3177730D960}" presName="bgRect" presStyleLbl="bgAccFollowNode1" presStyleIdx="2" presStyleCnt="4"/>
      <dgm:spPr/>
    </dgm:pt>
    <dgm:pt modelId="{1209F9FB-792D-C741-9E8D-51AD2BEF15DB}" type="pres">
      <dgm:prSet presAssocID="{76AED06F-645E-4D3E-A602-7725AF982FC4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C44ED3CB-88E2-B043-AEC8-19F8A7EA1FD7}" type="pres">
      <dgm:prSet presAssocID="{5B763A30-0AFF-4E9A-B07C-E3177730D960}" presName="bottomLine" presStyleLbl="alignNode1" presStyleIdx="5" presStyleCnt="8">
        <dgm:presLayoutVars/>
      </dgm:prSet>
      <dgm:spPr/>
    </dgm:pt>
    <dgm:pt modelId="{397B21AB-9833-054F-B0A4-4786EAF6DD8C}" type="pres">
      <dgm:prSet presAssocID="{5B763A30-0AFF-4E9A-B07C-E3177730D960}" presName="nodeText" presStyleLbl="bgAccFollowNode1" presStyleIdx="2" presStyleCnt="4">
        <dgm:presLayoutVars>
          <dgm:bulletEnabled val="1"/>
        </dgm:presLayoutVars>
      </dgm:prSet>
      <dgm:spPr/>
    </dgm:pt>
    <dgm:pt modelId="{2466CBF9-7764-FE4E-8CA4-95F24436C67A}" type="pres">
      <dgm:prSet presAssocID="{76AED06F-645E-4D3E-A602-7725AF982FC4}" presName="sibTrans" presStyleCnt="0"/>
      <dgm:spPr/>
    </dgm:pt>
    <dgm:pt modelId="{D0AF39C1-0194-B546-8C14-84F6EC114DC5}" type="pres">
      <dgm:prSet presAssocID="{E713C5FB-16F7-4869-BAFA-9541AA517421}" presName="compositeNode" presStyleCnt="0">
        <dgm:presLayoutVars>
          <dgm:bulletEnabled val="1"/>
        </dgm:presLayoutVars>
      </dgm:prSet>
      <dgm:spPr/>
    </dgm:pt>
    <dgm:pt modelId="{858DBC25-2F51-7A4D-9961-361081EBD201}" type="pres">
      <dgm:prSet presAssocID="{E713C5FB-16F7-4869-BAFA-9541AA517421}" presName="bgRect" presStyleLbl="bgAccFollowNode1" presStyleIdx="3" presStyleCnt="4"/>
      <dgm:spPr/>
    </dgm:pt>
    <dgm:pt modelId="{83C7997E-49DC-384F-9EFF-EB2AD1BD4A06}" type="pres">
      <dgm:prSet presAssocID="{F6FD0A86-7178-48DF-878A-B5F3BEBE7898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1D3B61E6-892B-F040-B141-C6BD5D351A7C}" type="pres">
      <dgm:prSet presAssocID="{E713C5FB-16F7-4869-BAFA-9541AA517421}" presName="bottomLine" presStyleLbl="alignNode1" presStyleIdx="7" presStyleCnt="8">
        <dgm:presLayoutVars/>
      </dgm:prSet>
      <dgm:spPr/>
    </dgm:pt>
    <dgm:pt modelId="{AD4EBA3B-BEC4-7A4F-8BB9-4FB75DA3E261}" type="pres">
      <dgm:prSet presAssocID="{E713C5FB-16F7-4869-BAFA-9541AA517421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300FC715-B8CB-466E-952E-765EB7B3500D}" srcId="{A8DCE187-6345-4851-A44D-3A39CC19370A}" destId="{89422A93-39B5-489A-9FA2-ED003588AEF4}" srcOrd="0" destOrd="0" parTransId="{AC16FE2A-DEEC-4F52-BB9C-D57918807082}" sibTransId="{DDE501D0-5A42-43D8-AA94-E75B14414BE4}"/>
    <dgm:cxn modelId="{6C9F3127-2D0C-2544-B9CD-EC6BEC109DB8}" type="presOf" srcId="{1BCB51D3-42DD-45EE-8CD6-6186573A663B}" destId="{1EA163CB-CF4C-C548-B999-3C279066BE08}" srcOrd="0" destOrd="0" presId="urn:microsoft.com/office/officeart/2016/7/layout/BasicLinearProcessNumbered"/>
    <dgm:cxn modelId="{4ED7032D-7BA2-4BBC-AA29-2B185B9E4D39}" srcId="{A8DCE187-6345-4851-A44D-3A39CC19370A}" destId="{E713C5FB-16F7-4869-BAFA-9541AA517421}" srcOrd="3" destOrd="0" parTransId="{2F5A9595-32EA-46F8-8BA9-865CF737B980}" sibTransId="{F6FD0A86-7178-48DF-878A-B5F3BEBE7898}"/>
    <dgm:cxn modelId="{19625043-BB22-0740-8673-F874D6E43B51}" type="presOf" srcId="{E713C5FB-16F7-4869-BAFA-9541AA517421}" destId="{AD4EBA3B-BEC4-7A4F-8BB9-4FB75DA3E261}" srcOrd="1" destOrd="0" presId="urn:microsoft.com/office/officeart/2016/7/layout/BasicLinearProcessNumbered"/>
    <dgm:cxn modelId="{A323C34A-53E3-9642-90B3-D1B18600C72A}" type="presOf" srcId="{F6FD0A86-7178-48DF-878A-B5F3BEBE7898}" destId="{83C7997E-49DC-384F-9EFF-EB2AD1BD4A06}" srcOrd="0" destOrd="0" presId="urn:microsoft.com/office/officeart/2016/7/layout/BasicLinearProcessNumbered"/>
    <dgm:cxn modelId="{BF18EE6B-79E6-4A44-BCA9-2AFF2A4B3B2C}" type="presOf" srcId="{E713C5FB-16F7-4869-BAFA-9541AA517421}" destId="{858DBC25-2F51-7A4D-9961-361081EBD201}" srcOrd="0" destOrd="0" presId="urn:microsoft.com/office/officeart/2016/7/layout/BasicLinearProcessNumbered"/>
    <dgm:cxn modelId="{0558F851-204D-4B47-A4DD-3033FA70D653}" type="presOf" srcId="{DDE501D0-5A42-43D8-AA94-E75B14414BE4}" destId="{A605A535-3642-D943-9746-6DD319ECFD10}" srcOrd="0" destOrd="0" presId="urn:microsoft.com/office/officeart/2016/7/layout/BasicLinearProcessNumbered"/>
    <dgm:cxn modelId="{6785737D-B6BA-4A77-9CCA-BB2A7F97E45B}" srcId="{A8DCE187-6345-4851-A44D-3A39CC19370A}" destId="{6B600A59-9DED-4DC3-90EF-E82758D305E0}" srcOrd="1" destOrd="0" parTransId="{005DE1B1-91A3-49C2-81E6-36031B3EC995}" sibTransId="{1BCB51D3-42DD-45EE-8CD6-6186573A663B}"/>
    <dgm:cxn modelId="{4BFDE7A2-54B8-F147-AFBE-352FF8C4184C}" type="presOf" srcId="{89422A93-39B5-489A-9FA2-ED003588AEF4}" destId="{D113F451-1E65-784B-80FE-69D46FBE5334}" srcOrd="0" destOrd="0" presId="urn:microsoft.com/office/officeart/2016/7/layout/BasicLinearProcessNumbered"/>
    <dgm:cxn modelId="{5645BCAA-8F2B-C449-8863-C1525F4F284B}" type="presOf" srcId="{6B600A59-9DED-4DC3-90EF-E82758D305E0}" destId="{2C132227-B471-A94F-9D44-15911A87490F}" srcOrd="0" destOrd="0" presId="urn:microsoft.com/office/officeart/2016/7/layout/BasicLinearProcessNumbered"/>
    <dgm:cxn modelId="{E26872BD-E2F0-4A4E-A6A7-26ED17B9A58B}" type="presOf" srcId="{6B600A59-9DED-4DC3-90EF-E82758D305E0}" destId="{BE842EBB-CC73-B745-8CBE-1F77E597A1EA}" srcOrd="1" destOrd="0" presId="urn:microsoft.com/office/officeart/2016/7/layout/BasicLinearProcessNumbered"/>
    <dgm:cxn modelId="{A94A1CC9-0D39-4441-B1A1-E4ACE52F7AFA}" srcId="{A8DCE187-6345-4851-A44D-3A39CC19370A}" destId="{5B763A30-0AFF-4E9A-B07C-E3177730D960}" srcOrd="2" destOrd="0" parTransId="{2344322B-67A6-4968-A860-51B5AA29C779}" sibTransId="{76AED06F-645E-4D3E-A602-7725AF982FC4}"/>
    <dgm:cxn modelId="{E04996CE-E11E-6C4F-AE6F-F920B6F25B33}" type="presOf" srcId="{76AED06F-645E-4D3E-A602-7725AF982FC4}" destId="{1209F9FB-792D-C741-9E8D-51AD2BEF15DB}" srcOrd="0" destOrd="0" presId="urn:microsoft.com/office/officeart/2016/7/layout/BasicLinearProcessNumbered"/>
    <dgm:cxn modelId="{0BF4CDDC-A402-CB4C-8ED0-914692A72E86}" type="presOf" srcId="{89422A93-39B5-489A-9FA2-ED003588AEF4}" destId="{ABF4C8FA-7CAE-B04B-915C-91772AF56EEE}" srcOrd="1" destOrd="0" presId="urn:microsoft.com/office/officeart/2016/7/layout/BasicLinearProcessNumbered"/>
    <dgm:cxn modelId="{80734CE2-11D9-C648-A3DF-A696AD14AE1F}" type="presOf" srcId="{A8DCE187-6345-4851-A44D-3A39CC19370A}" destId="{94513A71-43C2-7842-A164-B6735E5F20D7}" srcOrd="0" destOrd="0" presId="urn:microsoft.com/office/officeart/2016/7/layout/BasicLinearProcessNumbered"/>
    <dgm:cxn modelId="{B76E27ED-C9C7-204D-AB2F-25E553B654E9}" type="presOf" srcId="{5B763A30-0AFF-4E9A-B07C-E3177730D960}" destId="{397B21AB-9833-054F-B0A4-4786EAF6DD8C}" srcOrd="1" destOrd="0" presId="urn:microsoft.com/office/officeart/2016/7/layout/BasicLinearProcessNumbered"/>
    <dgm:cxn modelId="{C3FFE0F9-14CE-3D4C-A586-37C057A02950}" type="presOf" srcId="{5B763A30-0AFF-4E9A-B07C-E3177730D960}" destId="{49E2EC3B-062C-184B-90CF-9936D4209F17}" srcOrd="0" destOrd="0" presId="urn:microsoft.com/office/officeart/2016/7/layout/BasicLinearProcessNumbered"/>
    <dgm:cxn modelId="{6AF2D90F-6434-824F-8AAE-B487B3038417}" type="presParOf" srcId="{94513A71-43C2-7842-A164-B6735E5F20D7}" destId="{31097D5B-471A-8142-8936-34B0EAC90B1F}" srcOrd="0" destOrd="0" presId="urn:microsoft.com/office/officeart/2016/7/layout/BasicLinearProcessNumbered"/>
    <dgm:cxn modelId="{B94D9E73-413B-5C4A-A94B-2995113F3177}" type="presParOf" srcId="{31097D5B-471A-8142-8936-34B0EAC90B1F}" destId="{D113F451-1E65-784B-80FE-69D46FBE5334}" srcOrd="0" destOrd="0" presId="urn:microsoft.com/office/officeart/2016/7/layout/BasicLinearProcessNumbered"/>
    <dgm:cxn modelId="{B59A7108-A06F-AB44-8E46-67267D2BF642}" type="presParOf" srcId="{31097D5B-471A-8142-8936-34B0EAC90B1F}" destId="{A605A535-3642-D943-9746-6DD319ECFD10}" srcOrd="1" destOrd="0" presId="urn:microsoft.com/office/officeart/2016/7/layout/BasicLinearProcessNumbered"/>
    <dgm:cxn modelId="{CCFDC8F0-AD68-4A49-ACE3-8E83E2CCAAF7}" type="presParOf" srcId="{31097D5B-471A-8142-8936-34B0EAC90B1F}" destId="{8C179AD3-37AD-A145-A717-9EB2672AB781}" srcOrd="2" destOrd="0" presId="urn:microsoft.com/office/officeart/2016/7/layout/BasicLinearProcessNumbered"/>
    <dgm:cxn modelId="{01176503-FBFA-5545-825D-5B5D2A9336D9}" type="presParOf" srcId="{31097D5B-471A-8142-8936-34B0EAC90B1F}" destId="{ABF4C8FA-7CAE-B04B-915C-91772AF56EEE}" srcOrd="3" destOrd="0" presId="urn:microsoft.com/office/officeart/2016/7/layout/BasicLinearProcessNumbered"/>
    <dgm:cxn modelId="{B8941619-EFB9-CF44-85F2-B0B44DB7BF2C}" type="presParOf" srcId="{94513A71-43C2-7842-A164-B6735E5F20D7}" destId="{16517C71-2631-D34B-A585-02EC1B83252A}" srcOrd="1" destOrd="0" presId="urn:microsoft.com/office/officeart/2016/7/layout/BasicLinearProcessNumbered"/>
    <dgm:cxn modelId="{38C1DA88-D27F-9A4E-B958-9ED23009D1CE}" type="presParOf" srcId="{94513A71-43C2-7842-A164-B6735E5F20D7}" destId="{C1C2AD5B-1A33-6A46-B274-00CB27309A24}" srcOrd="2" destOrd="0" presId="urn:microsoft.com/office/officeart/2016/7/layout/BasicLinearProcessNumbered"/>
    <dgm:cxn modelId="{D59C110E-1AF0-A548-9D50-CE1E27EDFE7F}" type="presParOf" srcId="{C1C2AD5B-1A33-6A46-B274-00CB27309A24}" destId="{2C132227-B471-A94F-9D44-15911A87490F}" srcOrd="0" destOrd="0" presId="urn:microsoft.com/office/officeart/2016/7/layout/BasicLinearProcessNumbered"/>
    <dgm:cxn modelId="{CE243822-89C9-104E-991E-1FC789A3BAE4}" type="presParOf" srcId="{C1C2AD5B-1A33-6A46-B274-00CB27309A24}" destId="{1EA163CB-CF4C-C548-B999-3C279066BE08}" srcOrd="1" destOrd="0" presId="urn:microsoft.com/office/officeart/2016/7/layout/BasicLinearProcessNumbered"/>
    <dgm:cxn modelId="{EAE62CB2-45E2-A040-8806-E5A873E01B1E}" type="presParOf" srcId="{C1C2AD5B-1A33-6A46-B274-00CB27309A24}" destId="{8A7987B3-096B-E04B-BAB9-7790EA3CB2E8}" srcOrd="2" destOrd="0" presId="urn:microsoft.com/office/officeart/2016/7/layout/BasicLinearProcessNumbered"/>
    <dgm:cxn modelId="{78DBE465-0274-0C4E-A12E-CF166EE01702}" type="presParOf" srcId="{C1C2AD5B-1A33-6A46-B274-00CB27309A24}" destId="{BE842EBB-CC73-B745-8CBE-1F77E597A1EA}" srcOrd="3" destOrd="0" presId="urn:microsoft.com/office/officeart/2016/7/layout/BasicLinearProcessNumbered"/>
    <dgm:cxn modelId="{4050E2B8-08F6-9841-9CD4-5E0953C83E3A}" type="presParOf" srcId="{94513A71-43C2-7842-A164-B6735E5F20D7}" destId="{AF310BB1-B773-0746-9DF0-A4362E014831}" srcOrd="3" destOrd="0" presId="urn:microsoft.com/office/officeart/2016/7/layout/BasicLinearProcessNumbered"/>
    <dgm:cxn modelId="{19659217-E532-434A-B4A8-CB04FF6F17F2}" type="presParOf" srcId="{94513A71-43C2-7842-A164-B6735E5F20D7}" destId="{8915D6AE-E9EB-7442-95EF-40FF4182FDBE}" srcOrd="4" destOrd="0" presId="urn:microsoft.com/office/officeart/2016/7/layout/BasicLinearProcessNumbered"/>
    <dgm:cxn modelId="{2B5949E4-BFF2-6C4F-85F0-4B0C577B81CF}" type="presParOf" srcId="{8915D6AE-E9EB-7442-95EF-40FF4182FDBE}" destId="{49E2EC3B-062C-184B-90CF-9936D4209F17}" srcOrd="0" destOrd="0" presId="urn:microsoft.com/office/officeart/2016/7/layout/BasicLinearProcessNumbered"/>
    <dgm:cxn modelId="{F70A3A72-426A-734F-9560-971456B44C7A}" type="presParOf" srcId="{8915D6AE-E9EB-7442-95EF-40FF4182FDBE}" destId="{1209F9FB-792D-C741-9E8D-51AD2BEF15DB}" srcOrd="1" destOrd="0" presId="urn:microsoft.com/office/officeart/2016/7/layout/BasicLinearProcessNumbered"/>
    <dgm:cxn modelId="{582D2C89-0EDF-B94B-962A-6B7AB2A36325}" type="presParOf" srcId="{8915D6AE-E9EB-7442-95EF-40FF4182FDBE}" destId="{C44ED3CB-88E2-B043-AEC8-19F8A7EA1FD7}" srcOrd="2" destOrd="0" presId="urn:microsoft.com/office/officeart/2016/7/layout/BasicLinearProcessNumbered"/>
    <dgm:cxn modelId="{8A0C0D7F-7311-484E-A65A-C2BAF9479ECA}" type="presParOf" srcId="{8915D6AE-E9EB-7442-95EF-40FF4182FDBE}" destId="{397B21AB-9833-054F-B0A4-4786EAF6DD8C}" srcOrd="3" destOrd="0" presId="urn:microsoft.com/office/officeart/2016/7/layout/BasicLinearProcessNumbered"/>
    <dgm:cxn modelId="{ED52672C-BB0F-FB40-93F8-C880314D64C7}" type="presParOf" srcId="{94513A71-43C2-7842-A164-B6735E5F20D7}" destId="{2466CBF9-7764-FE4E-8CA4-95F24436C67A}" srcOrd="5" destOrd="0" presId="urn:microsoft.com/office/officeart/2016/7/layout/BasicLinearProcessNumbered"/>
    <dgm:cxn modelId="{71C30DD4-0A97-A147-8B24-19B5A6A1E047}" type="presParOf" srcId="{94513A71-43C2-7842-A164-B6735E5F20D7}" destId="{D0AF39C1-0194-B546-8C14-84F6EC114DC5}" srcOrd="6" destOrd="0" presId="urn:microsoft.com/office/officeart/2016/7/layout/BasicLinearProcessNumbered"/>
    <dgm:cxn modelId="{BFE0C636-610C-6E4B-B0C3-74602B46101A}" type="presParOf" srcId="{D0AF39C1-0194-B546-8C14-84F6EC114DC5}" destId="{858DBC25-2F51-7A4D-9961-361081EBD201}" srcOrd="0" destOrd="0" presId="urn:microsoft.com/office/officeart/2016/7/layout/BasicLinearProcessNumbered"/>
    <dgm:cxn modelId="{B43B4CFB-E3F3-0E46-A363-2A34CB91145C}" type="presParOf" srcId="{D0AF39C1-0194-B546-8C14-84F6EC114DC5}" destId="{83C7997E-49DC-384F-9EFF-EB2AD1BD4A06}" srcOrd="1" destOrd="0" presId="urn:microsoft.com/office/officeart/2016/7/layout/BasicLinearProcessNumbered"/>
    <dgm:cxn modelId="{0BA6CDE8-7E6B-4948-A20F-A074D8A83209}" type="presParOf" srcId="{D0AF39C1-0194-B546-8C14-84F6EC114DC5}" destId="{1D3B61E6-892B-F040-B141-C6BD5D351A7C}" srcOrd="2" destOrd="0" presId="urn:microsoft.com/office/officeart/2016/7/layout/BasicLinearProcessNumbered"/>
    <dgm:cxn modelId="{D49A6ED6-66C5-FD40-8A7F-D395F8145BEF}" type="presParOf" srcId="{D0AF39C1-0194-B546-8C14-84F6EC114DC5}" destId="{AD4EBA3B-BEC4-7A4F-8BB9-4FB75DA3E26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D1F67E-6E18-4E0F-B49F-059B92E473C9}">
      <dsp:nvSpPr>
        <dsp:cNvPr id="0" name=""/>
        <dsp:cNvSpPr/>
      </dsp:nvSpPr>
      <dsp:spPr>
        <a:xfrm>
          <a:off x="0" y="2062"/>
          <a:ext cx="4238625" cy="10452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12CA36-9453-4214-A38D-3198EE458986}">
      <dsp:nvSpPr>
        <dsp:cNvPr id="0" name=""/>
        <dsp:cNvSpPr/>
      </dsp:nvSpPr>
      <dsp:spPr>
        <a:xfrm>
          <a:off x="316176" y="237234"/>
          <a:ext cx="574865" cy="57486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A1B783-8F62-4B1D-860A-BDA435F982EE}">
      <dsp:nvSpPr>
        <dsp:cNvPr id="0" name=""/>
        <dsp:cNvSpPr/>
      </dsp:nvSpPr>
      <dsp:spPr>
        <a:xfrm>
          <a:off x="1207218" y="2062"/>
          <a:ext cx="3031406" cy="1045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618" tIns="110618" rIns="110618" bIns="11061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Worked with ASCP to expand eligibility requirements</a:t>
          </a:r>
        </a:p>
      </dsp:txBody>
      <dsp:txXfrm>
        <a:off x="1207218" y="2062"/>
        <a:ext cx="3031406" cy="1045210"/>
      </dsp:txXfrm>
    </dsp:sp>
    <dsp:sp modelId="{8F70D444-9B25-4FC5-8875-ADEF9171B305}">
      <dsp:nvSpPr>
        <dsp:cNvPr id="0" name=""/>
        <dsp:cNvSpPr/>
      </dsp:nvSpPr>
      <dsp:spPr>
        <a:xfrm>
          <a:off x="0" y="1308575"/>
          <a:ext cx="4238625" cy="10452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A30F3-EC81-4B44-881B-4CED226F3FCD}">
      <dsp:nvSpPr>
        <dsp:cNvPr id="0" name=""/>
        <dsp:cNvSpPr/>
      </dsp:nvSpPr>
      <dsp:spPr>
        <a:xfrm>
          <a:off x="316176" y="1543747"/>
          <a:ext cx="574865" cy="57486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7F4F0-9779-4AC1-ADB3-B61918219CCE}">
      <dsp:nvSpPr>
        <dsp:cNvPr id="0" name=""/>
        <dsp:cNvSpPr/>
      </dsp:nvSpPr>
      <dsp:spPr>
        <a:xfrm>
          <a:off x="1207218" y="1308575"/>
          <a:ext cx="3031406" cy="1045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618" tIns="110618" rIns="110618" bIns="11061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Previously limited to hospital labs accredited by The Joint Commission</a:t>
          </a:r>
        </a:p>
      </dsp:txBody>
      <dsp:txXfrm>
        <a:off x="1207218" y="1308575"/>
        <a:ext cx="3031406" cy="1045210"/>
      </dsp:txXfrm>
    </dsp:sp>
    <dsp:sp modelId="{2225F76F-0190-4133-8A2A-A88F0CB0EBBB}">
      <dsp:nvSpPr>
        <dsp:cNvPr id="0" name=""/>
        <dsp:cNvSpPr/>
      </dsp:nvSpPr>
      <dsp:spPr>
        <a:xfrm>
          <a:off x="0" y="2615088"/>
          <a:ext cx="4238625" cy="10452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9611C8-BCAD-4EE3-89D8-273F4E1D3836}">
      <dsp:nvSpPr>
        <dsp:cNvPr id="0" name=""/>
        <dsp:cNvSpPr/>
      </dsp:nvSpPr>
      <dsp:spPr>
        <a:xfrm>
          <a:off x="316176" y="2850261"/>
          <a:ext cx="574865" cy="57486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77BE7-D94E-4A82-9C25-77C2B312121C}">
      <dsp:nvSpPr>
        <dsp:cNvPr id="0" name=""/>
        <dsp:cNvSpPr/>
      </dsp:nvSpPr>
      <dsp:spPr>
        <a:xfrm>
          <a:off x="1207218" y="2615088"/>
          <a:ext cx="3031406" cy="1045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618" tIns="110618" rIns="110618" bIns="11061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Now inclusive of hospital laboratories across all accreditation types</a:t>
          </a:r>
        </a:p>
      </dsp:txBody>
      <dsp:txXfrm>
        <a:off x="1207218" y="2615088"/>
        <a:ext cx="3031406" cy="1045210"/>
      </dsp:txXfrm>
    </dsp:sp>
    <dsp:sp modelId="{56D521DD-DF36-4AFB-9BC9-43C8BF6282C5}">
      <dsp:nvSpPr>
        <dsp:cNvPr id="0" name=""/>
        <dsp:cNvSpPr/>
      </dsp:nvSpPr>
      <dsp:spPr>
        <a:xfrm>
          <a:off x="0" y="3921602"/>
          <a:ext cx="4238625" cy="10452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2E297C-6670-49E2-A894-B09B3F9E0A88}">
      <dsp:nvSpPr>
        <dsp:cNvPr id="0" name=""/>
        <dsp:cNvSpPr/>
      </dsp:nvSpPr>
      <dsp:spPr>
        <a:xfrm>
          <a:off x="316176" y="4156774"/>
          <a:ext cx="574865" cy="57486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FD8D7-E38C-4C27-8867-93A4E7AC9EC2}">
      <dsp:nvSpPr>
        <dsp:cNvPr id="0" name=""/>
        <dsp:cNvSpPr/>
      </dsp:nvSpPr>
      <dsp:spPr>
        <a:xfrm>
          <a:off x="1207218" y="3921602"/>
          <a:ext cx="3031406" cy="1045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618" tIns="110618" rIns="110618" bIns="11061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Significantly broadened access and participation</a:t>
          </a:r>
        </a:p>
      </dsp:txBody>
      <dsp:txXfrm>
        <a:off x="1207218" y="3921602"/>
        <a:ext cx="3031406" cy="1045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34788-3AF2-2B45-87C2-3BF6CCB5AFB3}">
      <dsp:nvSpPr>
        <dsp:cNvPr id="0" name=""/>
        <dsp:cNvSpPr/>
      </dsp:nvSpPr>
      <dsp:spPr>
        <a:xfrm>
          <a:off x="149" y="489406"/>
          <a:ext cx="1800230" cy="216027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0" rIns="177823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Expand eligibility to Physician Office Laboratories (POLs)</a:t>
          </a:r>
        </a:p>
      </dsp:txBody>
      <dsp:txXfrm>
        <a:off x="149" y="1353517"/>
        <a:ext cx="1800230" cy="1296165"/>
      </dsp:txXfrm>
    </dsp:sp>
    <dsp:sp modelId="{F34EC8A3-C52D-EF43-B972-21A9700EB5CB}">
      <dsp:nvSpPr>
        <dsp:cNvPr id="0" name=""/>
        <dsp:cNvSpPr/>
      </dsp:nvSpPr>
      <dsp:spPr>
        <a:xfrm>
          <a:off x="149" y="489406"/>
          <a:ext cx="1800230" cy="864110"/>
        </a:xfrm>
        <a:prstGeom prst="rect">
          <a:avLst/>
        </a:prstGeom>
        <a:noFill/>
        <a:ln w="635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165100" rIns="177823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01</a:t>
          </a:r>
        </a:p>
      </dsp:txBody>
      <dsp:txXfrm>
        <a:off x="149" y="489406"/>
        <a:ext cx="1800230" cy="864110"/>
      </dsp:txXfrm>
    </dsp:sp>
    <dsp:sp modelId="{C16E5781-4662-6E49-8D17-E3B8C03033B0}">
      <dsp:nvSpPr>
        <dsp:cNvPr id="0" name=""/>
        <dsp:cNvSpPr/>
      </dsp:nvSpPr>
      <dsp:spPr>
        <a:xfrm>
          <a:off x="1944397" y="489406"/>
          <a:ext cx="1800230" cy="21602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0" rIns="177823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Include Public Health Laboratories</a:t>
          </a:r>
        </a:p>
      </dsp:txBody>
      <dsp:txXfrm>
        <a:off x="1944397" y="1353517"/>
        <a:ext cx="1800230" cy="1296165"/>
      </dsp:txXfrm>
    </dsp:sp>
    <dsp:sp modelId="{FDB411A1-7396-7448-9683-F8F6D8EC836B}">
      <dsp:nvSpPr>
        <dsp:cNvPr id="0" name=""/>
        <dsp:cNvSpPr/>
      </dsp:nvSpPr>
      <dsp:spPr>
        <a:xfrm>
          <a:off x="1944397" y="489406"/>
          <a:ext cx="1800230" cy="864110"/>
        </a:xfrm>
        <a:prstGeom prst="rect">
          <a:avLst/>
        </a:prstGeom>
        <a:noFill/>
        <a:ln w="635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165100" rIns="177823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02</a:t>
          </a:r>
        </a:p>
      </dsp:txBody>
      <dsp:txXfrm>
        <a:off x="1944397" y="489406"/>
        <a:ext cx="1800230" cy="864110"/>
      </dsp:txXfrm>
    </dsp:sp>
    <dsp:sp modelId="{B43D8F78-E7A3-EA44-BEE1-A303C7143A34}">
      <dsp:nvSpPr>
        <dsp:cNvPr id="0" name=""/>
        <dsp:cNvSpPr/>
      </dsp:nvSpPr>
      <dsp:spPr>
        <a:xfrm>
          <a:off x="3888646" y="489406"/>
          <a:ext cx="1800230" cy="216027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0" rIns="177823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Continue increasing awareness and adoption</a:t>
          </a:r>
        </a:p>
      </dsp:txBody>
      <dsp:txXfrm>
        <a:off x="3888646" y="1353517"/>
        <a:ext cx="1800230" cy="1296165"/>
      </dsp:txXfrm>
    </dsp:sp>
    <dsp:sp modelId="{8986956B-22CB-E445-A62A-4B2494D10DC2}">
      <dsp:nvSpPr>
        <dsp:cNvPr id="0" name=""/>
        <dsp:cNvSpPr/>
      </dsp:nvSpPr>
      <dsp:spPr>
        <a:xfrm>
          <a:off x="3888646" y="489406"/>
          <a:ext cx="1800230" cy="864110"/>
        </a:xfrm>
        <a:prstGeom prst="rect">
          <a:avLst/>
        </a:prstGeom>
        <a:noFill/>
        <a:ln w="635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165100" rIns="177823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03</a:t>
          </a:r>
        </a:p>
      </dsp:txBody>
      <dsp:txXfrm>
        <a:off x="3888646" y="489406"/>
        <a:ext cx="1800230" cy="864110"/>
      </dsp:txXfrm>
    </dsp:sp>
    <dsp:sp modelId="{96A99FCA-E9CE-3C49-8B54-69C50AAC2A2E}">
      <dsp:nvSpPr>
        <dsp:cNvPr id="0" name=""/>
        <dsp:cNvSpPr/>
      </dsp:nvSpPr>
      <dsp:spPr>
        <a:xfrm>
          <a:off x="5832894" y="489406"/>
          <a:ext cx="1800230" cy="216027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0" rIns="177823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Position recognition as industry-wide standard for excellence</a:t>
          </a:r>
        </a:p>
      </dsp:txBody>
      <dsp:txXfrm>
        <a:off x="5832894" y="1353517"/>
        <a:ext cx="1800230" cy="1296165"/>
      </dsp:txXfrm>
    </dsp:sp>
    <dsp:sp modelId="{2E01A33F-1081-F34E-B20F-17753B9FD690}">
      <dsp:nvSpPr>
        <dsp:cNvPr id="0" name=""/>
        <dsp:cNvSpPr/>
      </dsp:nvSpPr>
      <dsp:spPr>
        <a:xfrm>
          <a:off x="5832894" y="489406"/>
          <a:ext cx="1800230" cy="864110"/>
        </a:xfrm>
        <a:prstGeom prst="rect">
          <a:avLst/>
        </a:prstGeom>
        <a:noFill/>
        <a:ln w="635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23" tIns="165100" rIns="177823" bIns="1651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04</a:t>
          </a:r>
        </a:p>
      </dsp:txBody>
      <dsp:txXfrm>
        <a:off x="5832894" y="489406"/>
        <a:ext cx="1800230" cy="8641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3F451-1E65-784B-80FE-69D46FBE5334}">
      <dsp:nvSpPr>
        <dsp:cNvPr id="0" name=""/>
        <dsp:cNvSpPr/>
      </dsp:nvSpPr>
      <dsp:spPr>
        <a:xfrm>
          <a:off x="2236" y="327647"/>
          <a:ext cx="1774139" cy="248379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19" tIns="330200" rIns="138319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Join the Leading Laboratories Supporting Partners program</a:t>
          </a:r>
        </a:p>
      </dsp:txBody>
      <dsp:txXfrm>
        <a:off x="2236" y="1271489"/>
        <a:ext cx="1774139" cy="1490277"/>
      </dsp:txXfrm>
    </dsp:sp>
    <dsp:sp modelId="{A605A535-3642-D943-9746-6DD319ECFD10}">
      <dsp:nvSpPr>
        <dsp:cNvPr id="0" name=""/>
        <dsp:cNvSpPr/>
      </dsp:nvSpPr>
      <dsp:spPr>
        <a:xfrm>
          <a:off x="516736" y="576026"/>
          <a:ext cx="745138" cy="7451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094" tIns="12700" rIns="58094" bIns="1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1</a:t>
          </a:r>
        </a:p>
      </dsp:txBody>
      <dsp:txXfrm>
        <a:off x="625859" y="685149"/>
        <a:ext cx="526892" cy="526892"/>
      </dsp:txXfrm>
    </dsp:sp>
    <dsp:sp modelId="{8C179AD3-37AD-A145-A717-9EB2672AB781}">
      <dsp:nvSpPr>
        <dsp:cNvPr id="0" name=""/>
        <dsp:cNvSpPr/>
      </dsp:nvSpPr>
      <dsp:spPr>
        <a:xfrm>
          <a:off x="2236" y="2811370"/>
          <a:ext cx="1774139" cy="72"/>
        </a:xfrm>
        <a:prstGeom prst="rect">
          <a:avLst/>
        </a:prstGeom>
        <a:gradFill rotWithShape="0">
          <a:gsLst>
            <a:gs pos="0">
              <a:schemeClr val="accent2">
                <a:hueOff val="-1422597"/>
                <a:satOff val="7611"/>
                <a:lumOff val="56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422597"/>
                <a:satOff val="7611"/>
                <a:lumOff val="56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422597"/>
                <a:satOff val="7611"/>
                <a:lumOff val="56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422597"/>
              <a:satOff val="7611"/>
              <a:lumOff val="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132227-B471-A94F-9D44-15911A87490F}">
      <dsp:nvSpPr>
        <dsp:cNvPr id="0" name=""/>
        <dsp:cNvSpPr/>
      </dsp:nvSpPr>
      <dsp:spPr>
        <a:xfrm>
          <a:off x="1953790" y="327647"/>
          <a:ext cx="1774139" cy="2483795"/>
        </a:xfrm>
        <a:prstGeom prst="rect">
          <a:avLst/>
        </a:prstGeom>
        <a:solidFill>
          <a:schemeClr val="accent2">
            <a:tint val="40000"/>
            <a:alpha val="90000"/>
            <a:hueOff val="-3761329"/>
            <a:satOff val="19242"/>
            <a:lumOff val="1288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3761329"/>
              <a:satOff val="19242"/>
              <a:lumOff val="12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19" tIns="330200" rIns="138319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Advocate for participation within your networks</a:t>
          </a:r>
        </a:p>
      </dsp:txBody>
      <dsp:txXfrm>
        <a:off x="1953790" y="1271489"/>
        <a:ext cx="1774139" cy="1490277"/>
      </dsp:txXfrm>
    </dsp:sp>
    <dsp:sp modelId="{1EA163CB-CF4C-C548-B999-3C279066BE08}">
      <dsp:nvSpPr>
        <dsp:cNvPr id="0" name=""/>
        <dsp:cNvSpPr/>
      </dsp:nvSpPr>
      <dsp:spPr>
        <a:xfrm>
          <a:off x="2468290" y="576026"/>
          <a:ext cx="745138" cy="745138"/>
        </a:xfrm>
        <a:prstGeom prst="ellipse">
          <a:avLst/>
        </a:prstGeom>
        <a:gradFill rotWithShape="0">
          <a:gsLst>
            <a:gs pos="0">
              <a:schemeClr val="accent2">
                <a:hueOff val="-2845194"/>
                <a:satOff val="15222"/>
                <a:lumOff val="11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2845194"/>
                <a:satOff val="15222"/>
                <a:lumOff val="11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845194"/>
                <a:satOff val="15222"/>
                <a:lumOff val="11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845194"/>
              <a:satOff val="15222"/>
              <a:lumOff val="11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094" tIns="12700" rIns="58094" bIns="1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2</a:t>
          </a:r>
        </a:p>
      </dsp:txBody>
      <dsp:txXfrm>
        <a:off x="2577413" y="685149"/>
        <a:ext cx="526892" cy="526892"/>
      </dsp:txXfrm>
    </dsp:sp>
    <dsp:sp modelId="{8A7987B3-096B-E04B-BAB9-7790EA3CB2E8}">
      <dsp:nvSpPr>
        <dsp:cNvPr id="0" name=""/>
        <dsp:cNvSpPr/>
      </dsp:nvSpPr>
      <dsp:spPr>
        <a:xfrm>
          <a:off x="1953790" y="2811370"/>
          <a:ext cx="1774139" cy="72"/>
        </a:xfrm>
        <a:prstGeom prst="rect">
          <a:avLst/>
        </a:prstGeom>
        <a:gradFill rotWithShape="0">
          <a:gsLst>
            <a:gs pos="0">
              <a:schemeClr val="accent2">
                <a:hueOff val="-4267792"/>
                <a:satOff val="22833"/>
                <a:lumOff val="16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4267792"/>
                <a:satOff val="22833"/>
                <a:lumOff val="16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4267792"/>
                <a:satOff val="22833"/>
                <a:lumOff val="16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267792"/>
              <a:satOff val="22833"/>
              <a:lumOff val="16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E2EC3B-062C-184B-90CF-9936D4209F17}">
      <dsp:nvSpPr>
        <dsp:cNvPr id="0" name=""/>
        <dsp:cNvSpPr/>
      </dsp:nvSpPr>
      <dsp:spPr>
        <a:xfrm>
          <a:off x="3905343" y="327647"/>
          <a:ext cx="1774139" cy="2483795"/>
        </a:xfrm>
        <a:prstGeom prst="rect">
          <a:avLst/>
        </a:prstGeom>
        <a:solidFill>
          <a:schemeClr val="accent2">
            <a:tint val="40000"/>
            <a:alpha val="90000"/>
            <a:hueOff val="-7522657"/>
            <a:satOff val="38483"/>
            <a:lumOff val="2576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7522657"/>
              <a:satOff val="38483"/>
              <a:lumOff val="25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19" tIns="330200" rIns="138319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Help promote recognition of Leading Lab award winners</a:t>
          </a:r>
        </a:p>
      </dsp:txBody>
      <dsp:txXfrm>
        <a:off x="3905343" y="1271489"/>
        <a:ext cx="1774139" cy="1490277"/>
      </dsp:txXfrm>
    </dsp:sp>
    <dsp:sp modelId="{1209F9FB-792D-C741-9E8D-51AD2BEF15DB}">
      <dsp:nvSpPr>
        <dsp:cNvPr id="0" name=""/>
        <dsp:cNvSpPr/>
      </dsp:nvSpPr>
      <dsp:spPr>
        <a:xfrm>
          <a:off x="4419844" y="576026"/>
          <a:ext cx="745138" cy="745138"/>
        </a:xfrm>
        <a:prstGeom prst="ellipse">
          <a:avLst/>
        </a:prstGeom>
        <a:gradFill rotWithShape="0">
          <a:gsLst>
            <a:gs pos="0">
              <a:schemeClr val="accent2">
                <a:hueOff val="-5690389"/>
                <a:satOff val="30445"/>
                <a:lumOff val="22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690389"/>
                <a:satOff val="30445"/>
                <a:lumOff val="22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690389"/>
                <a:satOff val="30445"/>
                <a:lumOff val="22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690389"/>
              <a:satOff val="30445"/>
              <a:lumOff val="22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094" tIns="12700" rIns="58094" bIns="1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3</a:t>
          </a:r>
        </a:p>
      </dsp:txBody>
      <dsp:txXfrm>
        <a:off x="4528967" y="685149"/>
        <a:ext cx="526892" cy="526892"/>
      </dsp:txXfrm>
    </dsp:sp>
    <dsp:sp modelId="{C44ED3CB-88E2-B043-AEC8-19F8A7EA1FD7}">
      <dsp:nvSpPr>
        <dsp:cNvPr id="0" name=""/>
        <dsp:cNvSpPr/>
      </dsp:nvSpPr>
      <dsp:spPr>
        <a:xfrm>
          <a:off x="3905343" y="2811370"/>
          <a:ext cx="1774139" cy="72"/>
        </a:xfrm>
        <a:prstGeom prst="rect">
          <a:avLst/>
        </a:prstGeom>
        <a:gradFill rotWithShape="0">
          <a:gsLst>
            <a:gs pos="0">
              <a:schemeClr val="accent2">
                <a:hueOff val="-7112986"/>
                <a:satOff val="38056"/>
                <a:lumOff val="28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7112986"/>
                <a:satOff val="38056"/>
                <a:lumOff val="28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7112986"/>
                <a:satOff val="38056"/>
                <a:lumOff val="28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7112986"/>
              <a:satOff val="38056"/>
              <a:lumOff val="2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8DBC25-2F51-7A4D-9961-361081EBD201}">
      <dsp:nvSpPr>
        <dsp:cNvPr id="0" name=""/>
        <dsp:cNvSpPr/>
      </dsp:nvSpPr>
      <dsp:spPr>
        <a:xfrm>
          <a:off x="5856897" y="327647"/>
          <a:ext cx="1774139" cy="2483795"/>
        </a:xfrm>
        <a:prstGeom prst="rect">
          <a:avLst/>
        </a:prstGeom>
        <a:solidFill>
          <a:schemeClr val="accent2">
            <a:tint val="40000"/>
            <a:alpha val="90000"/>
            <a:hueOff val="-11283985"/>
            <a:satOff val="57725"/>
            <a:lumOff val="3864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11283985"/>
              <a:satOff val="57725"/>
              <a:lumOff val="386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19" tIns="330200" rIns="138319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Support continued growth and impact of the initiative</a:t>
          </a:r>
        </a:p>
      </dsp:txBody>
      <dsp:txXfrm>
        <a:off x="5856897" y="1271489"/>
        <a:ext cx="1774139" cy="1490277"/>
      </dsp:txXfrm>
    </dsp:sp>
    <dsp:sp modelId="{83C7997E-49DC-384F-9EFF-EB2AD1BD4A06}">
      <dsp:nvSpPr>
        <dsp:cNvPr id="0" name=""/>
        <dsp:cNvSpPr/>
      </dsp:nvSpPr>
      <dsp:spPr>
        <a:xfrm>
          <a:off x="6371398" y="576026"/>
          <a:ext cx="745138" cy="745138"/>
        </a:xfrm>
        <a:prstGeom prst="ellipse">
          <a:avLst/>
        </a:prstGeom>
        <a:gradFill rotWithShape="0">
          <a:gsLst>
            <a:gs pos="0">
              <a:schemeClr val="accent2">
                <a:hueOff val="-8535583"/>
                <a:satOff val="45667"/>
                <a:lumOff val="336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535583"/>
                <a:satOff val="45667"/>
                <a:lumOff val="336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535583"/>
                <a:satOff val="45667"/>
                <a:lumOff val="336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8535583"/>
              <a:satOff val="45667"/>
              <a:lumOff val="33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094" tIns="12700" rIns="58094" bIns="1270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4</a:t>
          </a:r>
        </a:p>
      </dsp:txBody>
      <dsp:txXfrm>
        <a:off x="6480521" y="685149"/>
        <a:ext cx="526892" cy="526892"/>
      </dsp:txXfrm>
    </dsp:sp>
    <dsp:sp modelId="{1D3B61E6-892B-F040-B141-C6BD5D351A7C}">
      <dsp:nvSpPr>
        <dsp:cNvPr id="0" name=""/>
        <dsp:cNvSpPr/>
      </dsp:nvSpPr>
      <dsp:spPr>
        <a:xfrm>
          <a:off x="5856897" y="2811370"/>
          <a:ext cx="1774139" cy="72"/>
        </a:xfrm>
        <a:prstGeom prst="rect">
          <a:avLst/>
        </a:prstGeom>
        <a:gradFill rotWithShape="0">
          <a:gsLst>
            <a:gs pos="0">
              <a:schemeClr val="accent2">
                <a:hueOff val="-9958180"/>
                <a:satOff val="53278"/>
                <a:lumOff val="39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9958180"/>
                <a:satOff val="53278"/>
                <a:lumOff val="39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9958180"/>
                <a:satOff val="53278"/>
                <a:lumOff val="39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9958180"/>
              <a:satOff val="53278"/>
              <a:lumOff val="3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9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88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7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24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7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4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7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0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2567226"/>
            <a:ext cx="6743700" cy="1723549"/>
          </a:xfrm>
        </p:spPr>
        <p:txBody>
          <a:bodyPr>
            <a:normAutofit/>
          </a:bodyPr>
          <a:lstStyle/>
          <a:p>
            <a:r>
              <a:t>Workforce </a:t>
            </a:r>
            <a:r>
              <a:rPr dirty="0"/>
              <a:t>Action Alliance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1243" y="4921223"/>
            <a:ext cx="2996966" cy="653164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Future Trends and Rewards Subcommittee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we got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3771" y="1402080"/>
            <a:ext cx="3990522" cy="4053840"/>
          </a:xfrm>
        </p:spPr>
        <p:txBody>
          <a:bodyPr anchor="ctr">
            <a:normAutofit/>
          </a:bodyPr>
          <a:lstStyle/>
          <a:p>
            <a:r>
              <a:rPr dirty="0"/>
              <a:t>Subcommittee aligned on rewarding high-performing clinical laboratories</a:t>
            </a:r>
          </a:p>
          <a:p>
            <a:r>
              <a:rPr dirty="0"/>
              <a:t>Determined recognition would be the most effective lever for change</a:t>
            </a:r>
          </a:p>
          <a:p>
            <a:r>
              <a:rPr dirty="0"/>
              <a:t>Modeled approach after Magnet Status Designation in </a:t>
            </a:r>
            <a:r>
              <a:rPr lang="en-US" dirty="0"/>
              <a:t>N</a:t>
            </a:r>
            <a:r>
              <a:rPr dirty="0"/>
              <a:t>ursing</a:t>
            </a:r>
          </a:p>
          <a:p>
            <a:r>
              <a:rPr dirty="0"/>
              <a:t>Goal: Create a respected designation that drives quality, retention, and workforce excellence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t>Framework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Established selection criteria defining excellence in clinical laboratories</a:t>
            </a:r>
          </a:p>
          <a:p>
            <a:r>
              <a:rPr lang="en-US">
                <a:solidFill>
                  <a:srgbClr val="404040"/>
                </a:solidFill>
              </a:rPr>
              <a:t>Defined what a 'Magnet-equivalent' recognition would look like for labs</a:t>
            </a:r>
          </a:p>
          <a:p>
            <a:r>
              <a:rPr lang="en-US">
                <a:solidFill>
                  <a:srgbClr val="404040"/>
                </a:solidFill>
              </a:rPr>
              <a:t>Developed business model and rollout strategy</a:t>
            </a:r>
          </a:p>
          <a:p>
            <a:r>
              <a:rPr lang="en-US">
                <a:solidFill>
                  <a:srgbClr val="404040"/>
                </a:solidFill>
              </a:rPr>
              <a:t>Focused on scalability, credibility, and industry adoption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35" y="2708804"/>
            <a:ext cx="27741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1900">
                <a:solidFill>
                  <a:schemeClr val="tx1"/>
                </a:solidFill>
              </a:rPr>
              <a:t>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6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Engaged with ASCP and learned of existing Leading Laboratories program</a:t>
            </a:r>
          </a:p>
          <a:p>
            <a:r>
              <a:rPr lang="en-US">
                <a:solidFill>
                  <a:schemeClr val="bg1"/>
                </a:solidFill>
              </a:rPr>
              <a:t>Recognized alignment in mission and objectives</a:t>
            </a:r>
          </a:p>
          <a:p>
            <a:r>
              <a:rPr lang="en-US">
                <a:solidFill>
                  <a:schemeClr val="bg1"/>
                </a:solidFill>
              </a:rPr>
              <a:t>Chose collaboration over competition</a:t>
            </a:r>
          </a:p>
          <a:p>
            <a:r>
              <a:rPr lang="en-US">
                <a:solidFill>
                  <a:schemeClr val="bg1"/>
                </a:solidFill>
              </a:rPr>
              <a:t>Transitioned to supporting and enabling ASCP Leading Laboratories program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4035AB-4FCC-433C-A7B2-8C850484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6F67B8-0936-46F0-8111-1F45B579B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3278" y="0"/>
            <a:ext cx="349072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878" y="2681103"/>
            <a:ext cx="2522980" cy="1495794"/>
          </a:xfrm>
          <a:noFill/>
          <a:ln>
            <a:solidFill>
              <a:srgbClr val="FFFFFF"/>
            </a:solidFill>
          </a:ln>
        </p:spPr>
        <p:txBody>
          <a:bodyPr wrap="square">
            <a:normAutofit/>
          </a:bodyPr>
          <a:lstStyle/>
          <a:p>
            <a:r>
              <a:rPr lang="en-US" sz="1800">
                <a:solidFill>
                  <a:srgbClr val="FFFFFF"/>
                </a:solidFill>
              </a:rPr>
              <a:t>More Accreditation Inclusion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C2A232-CF68-F4DF-0866-1721FA0E41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629951"/>
              </p:ext>
            </p:extLst>
          </p:nvPr>
        </p:nvGraphicFramePr>
        <p:xfrm>
          <a:off x="690562" y="965200"/>
          <a:ext cx="4238625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4122" y="978776"/>
            <a:ext cx="4443982" cy="1174991"/>
          </a:xfrm>
        </p:spPr>
        <p:txBody>
          <a:bodyPr>
            <a:normAutofit/>
          </a:bodyPr>
          <a:lstStyle/>
          <a:p>
            <a:r>
              <a:rPr lang="en-US" sz="2100"/>
              <a:t>More Laboratory Types</a:t>
            </a:r>
          </a:p>
        </p:txBody>
      </p:sp>
      <p:pic>
        <p:nvPicPr>
          <p:cNvPr id="5" name="Picture 4" descr="Beakers with solution on shelf in lab">
            <a:extLst>
              <a:ext uri="{FF2B5EF4-FFF2-40B4-BE49-F238E27FC236}">
                <a16:creationId xmlns:a16="http://schemas.microsoft.com/office/drawing/2014/main" id="{2C3B41E8-7F28-22F4-946D-52EE8E1C1D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8979" r="27022" b="-1"/>
          <a:stretch>
            <a:fillRect/>
          </a:stretch>
        </p:blipFill>
        <p:spPr>
          <a:xfrm>
            <a:off x="20" y="10"/>
            <a:ext cx="3492988" cy="685799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4122" y="2640692"/>
            <a:ext cx="4443982" cy="3255252"/>
          </a:xfrm>
        </p:spPr>
        <p:txBody>
          <a:bodyPr>
            <a:normAutofit/>
          </a:bodyPr>
          <a:lstStyle/>
          <a:p>
            <a:r>
              <a:t>Expanded eligibility beyond hospital laboratories</a:t>
            </a:r>
          </a:p>
          <a:p>
            <a:r>
              <a:t>Now includes both hospital labs and reference laboratories</a:t>
            </a:r>
          </a:p>
          <a:p>
            <a:r>
              <a:t>Reflects diversity of the clinical laboratory ecosystem</a:t>
            </a:r>
          </a:p>
          <a:p>
            <a:r>
              <a:t>Strengthens relevance and reach of the program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What's next?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DE7C70-666B-A092-F56D-F5B5D9BB2C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3217225"/>
              </p:ext>
            </p:extLst>
          </p:nvPr>
        </p:nvGraphicFramePr>
        <p:xfrm>
          <a:off x="710238" y="2638425"/>
          <a:ext cx="7633274" cy="313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t>How you can help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5F799F-FC5B-D70B-2FE6-46F1935CEA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072063"/>
              </p:ext>
            </p:extLst>
          </p:nvPr>
        </p:nvGraphicFramePr>
        <p:xfrm>
          <a:off x="710238" y="2638425"/>
          <a:ext cx="7633274" cy="313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29</TotalTime>
  <Words>252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Workforce Action Alliance</vt:lpstr>
      <vt:lpstr>How we got here</vt:lpstr>
      <vt:lpstr>Framework Development</vt:lpstr>
      <vt:lpstr>Collaboration</vt:lpstr>
      <vt:lpstr>More Accreditation Inclusion</vt:lpstr>
      <vt:lpstr>More Laboratory Types</vt:lpstr>
      <vt:lpstr>What's next?</vt:lpstr>
      <vt:lpstr>How you can help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Kathy Nucifora</dc:creator>
  <cp:keywords/>
  <dc:description>generated using python-pptx</dc:description>
  <cp:lastModifiedBy>Kathy Nucifora</cp:lastModifiedBy>
  <cp:revision>3</cp:revision>
  <dcterms:created xsi:type="dcterms:W3CDTF">2013-01-27T09:14:16Z</dcterms:created>
  <dcterms:modified xsi:type="dcterms:W3CDTF">2026-05-01T19:43:42Z</dcterms:modified>
  <cp:category/>
</cp:coreProperties>
</file>