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62" r:id="rId8"/>
    <p:sldId id="264" r:id="rId9"/>
    <p:sldId id="266" r:id="rId10"/>
    <p:sldId id="268" r:id="rId11"/>
    <p:sldId id="270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82" d="100"/>
          <a:sy n="82" d="100"/>
        </p:scale>
        <p:origin x="13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3DE6699-12A0-4111-8B09-8EF7A4CE9A96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BAAF696-DA85-4B19-9B4B-84B1AD6BFC28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E76778D-D1DD-4F10-838E-07F00485DF31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4E801D8-6330-440A-84DD-C3DB96414A0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10FE5D9-FE3A-4276-919C-C3E91543E5C1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1236994-1684-4C18-8E89-9E864C9FF1F3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8AC9FE01-6C06-478E-AD3B-E5FC3551EB8E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96B39B56-4B40-4A32-9B31-5F147D44DA60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9F762B99-4C10-470C-9251-BF0C076CC666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C5811F9-24EE-4A25-96C3-A7AFBED621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071F460-BCCC-4EC7-852C-146FCE63927D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7.31"/>
  <p:tag name="AS_TITLE" val="Aspose.Slides for Java"/>
  <p:tag name="AS_VERSION" val="23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f41a200-1d60-4b60-8bf7-b2625e9f5866">
      <Terms xmlns="http://schemas.microsoft.com/office/infopath/2007/PartnerControls"/>
    </lcf76f155ced4ddcb4097134ff3c332f>
    <TaxCatchAll xmlns="236ec795-0346-4820-9e14-5ddd4b02c4f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3424A6D5D18F4194B097169B8A8CBE" ma:contentTypeVersion="12" ma:contentTypeDescription="Create a new document." ma:contentTypeScope="" ma:versionID="56c239ddd91e46c63b3dcb15c0f88feb">
  <xsd:schema xmlns:xsd="http://www.w3.org/2001/XMLSchema" xmlns:xs="http://www.w3.org/2001/XMLSchema" xmlns:p="http://schemas.microsoft.com/office/2006/metadata/properties" xmlns:ns2="ef41a200-1d60-4b60-8bf7-b2625e9f5866" xmlns:ns3="236ec795-0346-4820-9e14-5ddd4b02c4f6" targetNamespace="http://schemas.microsoft.com/office/2006/metadata/properties" ma:root="true" ma:fieldsID="926174a1d4b406ec5d131a7180f81d46" ns2:_="" ns3:_="">
    <xsd:import namespace="ef41a200-1d60-4b60-8bf7-b2625e9f5866"/>
    <xsd:import namespace="236ec795-0346-4820-9e14-5ddd4b02c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1a200-1d60-4b60-8bf7-b2625e9f58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1b2d-05d7-4308-9d44-5cb6b9619d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6ec795-0346-4820-9e14-5ddd4b02c4f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75cbb77-4b15-4385-b206-a6724c2e5fd6}" ma:internalName="TaxCatchAll" ma:showField="CatchAllData" ma:web="236ec795-0346-4820-9e14-5ddd4b02c4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53B9E3-9808-4555-B1EF-3E2C889705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4F5B51-3C60-4A34-A325-D6A78E0524AD}">
  <ds:schemaRefs>
    <ds:schemaRef ds:uri="http://schemas.microsoft.com/office/2006/metadata/properties"/>
    <ds:schemaRef ds:uri="http://schemas.microsoft.com/office/infopath/2007/PartnerControls"/>
    <ds:schemaRef ds:uri="ef41a200-1d60-4b60-8bf7-b2625e9f5866"/>
    <ds:schemaRef ds:uri="236ec795-0346-4820-9e14-5ddd4b02c4f6"/>
  </ds:schemaRefs>
</ds:datastoreItem>
</file>

<file path=customXml/itemProps3.xml><?xml version="1.0" encoding="utf-8"?>
<ds:datastoreItem xmlns:ds="http://schemas.openxmlformats.org/officeDocument/2006/customXml" ds:itemID="{1D050843-672D-4EF0-B5F0-A7E806BE94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41a200-1d60-4b60-8bf7-b2625e9f5866"/>
    <ds:schemaRef ds:uri="236ec795-0346-4820-9e14-5ddd4b02c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Kathy Nucifora</dc:creator>
  <cp:lastModifiedBy>Kathy Nucifora</cp:lastModifiedBy>
  <cp:revision>3</cp:revision>
  <cp:lastPrinted>2024-02-07T22:16:29Z</cp:lastPrinted>
  <dcterms:created xsi:type="dcterms:W3CDTF">2024-02-08T03:16:29Z</dcterms:created>
  <dcterms:modified xsi:type="dcterms:W3CDTF">2025-03-14T15:54:08Z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0x010100E53424A6D5D18F4194B097169B8A8CBE</vt:lpwstr>
  </property>
</Properties>
</file>